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3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9" r:id="rId1"/>
    <p:sldMasterId id="2147483840" r:id="rId2"/>
    <p:sldMasterId id="2147483841" r:id="rId3"/>
    <p:sldMasterId id="2147483842" r:id="rId4"/>
  </p:sldMasterIdLst>
  <p:notesMasterIdLst>
    <p:notesMasterId r:id="rId43"/>
  </p:notes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24377650" cy="13716000"/>
  <p:notesSz cx="6858000" cy="9144000"/>
  <p:embeddedFontLst>
    <p:embeddedFont>
      <p:font typeface="Fira Mono" panose="020B0509050000020004" pitchFamily="49" charset="0"/>
      <p:regular r:id="rId44"/>
      <p:bold r:id="rId45"/>
    </p:embeddedFont>
    <p:embeddedFont>
      <p:font typeface="Helvetica Neue" panose="02000503000000020004" pitchFamily="2" charset="0"/>
      <p:regular r:id="rId46"/>
      <p:bold r:id="rId47"/>
      <p:italic r:id="rId48"/>
      <p:boldItalic r:id="rId49"/>
    </p:embeddedFont>
    <p:embeddedFont>
      <p:font typeface="Helvetica Neue Light" panose="02000403000000020004" pitchFamily="2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94"/>
  </p:normalViewPr>
  <p:slideViewPr>
    <p:cSldViewPr snapToGrid="0" snapToObjects="1">
      <p:cViewPr varScale="1">
        <p:scale>
          <a:sx n="71" d="100"/>
          <a:sy n="71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g5057c268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0" name="Google Shape;5290;g5057c268e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5057c268e7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5057c268e7_0_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7" name="Google Shape;5667;g5057c268e7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8" name="Google Shape;5668;g5057c268e7_0_6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0" name="Google Shape;5700;g5057c268e7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1" name="Google Shape;5701;g5057c268e7_0_7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Google Shape;5712;g5057c268e7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3" name="Google Shape;5713;g5057c268e7_0_7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g5057c268e7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5" name="Google Shape;5725;g5057c268e7_0_7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" name="Google Shape;5736;g5057c268e7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7" name="Google Shape;5737;g5057c268e7_0_7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g5057c268e7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0" name="Google Shape;5750;g5057c268e7_0_7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3" name="Google Shape;5783;g5057c268e7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4" name="Google Shape;5784;g5057c268e7_0_7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0" name="Google Shape;5820;g5057c268e7_0_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1" name="Google Shape;5821;g5057c268e7_0_10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1" name="Google Shape;5831;g5057c268e7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2" name="Google Shape;5832;g5057c268e7_0_10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" name="Google Shape;5310;g5057c268e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1" name="Google Shape;5311;g5057c268e7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g5081e3eef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3" name="Google Shape;5843;g5081e3eef0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5" name="Google Shape;5855;g5081e3eef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6" name="Google Shape;5856;g5081e3eef0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8" name="Google Shape;5868;g5057c268e7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9" name="Google Shape;5869;g5057c268e7_0_8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0" name="Google Shape;5910;g5081e3eef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1" name="Google Shape;5911;g5081e3eef0_0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2" name="Google Shape;5922;g5081e3eef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3" name="Google Shape;5923;g5081e3eef0_0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4" name="Google Shape;5934;g5081e3eef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5" name="Google Shape;5935;g5081e3eef0_0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6" name="Google Shape;5946;g5081e3eef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7" name="Google Shape;5947;g5081e3eef0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" name="Google Shape;5959;g5057c268e7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0" name="Google Shape;5960;g5057c268e7_0_8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8" name="Google Shape;6008;g5081e3eef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9" name="Google Shape;6009;g5081e3eef0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g5081e3eef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8" name="Google Shape;6028;g5081e3eef0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g5057c268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2" name="Google Shape;5322;g5057c268e7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4" name="Google Shape;6044;g5081e3eef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5" name="Google Shape;6045;g5081e3eef0_0_1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g5081e3eef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5" name="Google Shape;6065;g5081e3eef0_0_2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9" name="Google Shape;6089;g5081e3eef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0" name="Google Shape;6090;g5081e3eef0_0_2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0" name="Google Shape;6120;g5081e3eef0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1" name="Google Shape;6121;g5081e3eef0_0_2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Google Shape;6166;g5081e3eef0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7" name="Google Shape;6167;g5081e3eef0_0_3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5774e276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5774e276e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" name="Google Shape;6236;g5774e276ec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7" name="Google Shape;6237;g5774e276ec_0_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Google Shape;6269;g5774e276ec_0_3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0" name="Google Shape;6270;g5774e276ec_0_3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g5081e3eef0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62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4" name="Google Shape;6304;g5081e3eef0_0_4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g5057c268e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3" name="Google Shape;5333;g5057c268e7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g5057c268e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4" name="Google Shape;5404;g5057c268e7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5057c268e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5057c268e7_0_1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g5057c268e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5" name="Google Shape;5465;g5057c268e7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2" name="Google Shape;5502;g5057c268e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3" name="Google Shape;5503;g5057c268e7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5057c268e7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5057c268e7_0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">
  <p:cSld name="TITLE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Color Palette">
  <p:cSld name="CUSTOM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" name="Google Shape;35;p1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12"/>
          <p:cNvSpPr/>
          <p:nvPr/>
        </p:nvSpPr>
        <p:spPr>
          <a:xfrm>
            <a:off x="9764950" y="2374225"/>
            <a:ext cx="914100" cy="914100"/>
          </a:xfrm>
          <a:prstGeom prst="rect">
            <a:avLst/>
          </a:prstGeom>
          <a:solidFill>
            <a:srgbClr val="F7F8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2"/>
          <p:cNvSpPr/>
          <p:nvPr/>
        </p:nvSpPr>
        <p:spPr>
          <a:xfrm>
            <a:off x="11034500" y="2374225"/>
            <a:ext cx="914100" cy="914100"/>
          </a:xfrm>
          <a:prstGeom prst="rect">
            <a:avLst/>
          </a:prstGeom>
          <a:solidFill>
            <a:srgbClr val="E5E6E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2"/>
          <p:cNvSpPr/>
          <p:nvPr/>
        </p:nvSpPr>
        <p:spPr>
          <a:xfrm>
            <a:off x="12329600" y="2374225"/>
            <a:ext cx="914100" cy="914100"/>
          </a:xfrm>
          <a:prstGeom prst="rect">
            <a:avLst/>
          </a:prstGeom>
          <a:solidFill>
            <a:srgbClr val="D2D4D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2"/>
          <p:cNvSpPr/>
          <p:nvPr/>
        </p:nvSpPr>
        <p:spPr>
          <a:xfrm>
            <a:off x="13624700" y="2374225"/>
            <a:ext cx="914100" cy="914100"/>
          </a:xfrm>
          <a:prstGeom prst="rect">
            <a:avLst/>
          </a:prstGeom>
          <a:solidFill>
            <a:srgbClr val="B6B8C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2"/>
          <p:cNvSpPr/>
          <p:nvPr/>
        </p:nvSpPr>
        <p:spPr>
          <a:xfrm>
            <a:off x="14919800" y="2374225"/>
            <a:ext cx="914100" cy="914100"/>
          </a:xfrm>
          <a:prstGeom prst="rect">
            <a:avLst/>
          </a:prstGeom>
          <a:solidFill>
            <a:srgbClr val="9396A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2"/>
          <p:cNvSpPr/>
          <p:nvPr/>
        </p:nvSpPr>
        <p:spPr>
          <a:xfrm>
            <a:off x="16214900" y="2374225"/>
            <a:ext cx="914100" cy="914100"/>
          </a:xfrm>
          <a:prstGeom prst="rect">
            <a:avLst/>
          </a:prstGeom>
          <a:solidFill>
            <a:srgbClr val="6A6D7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21395300" y="2374225"/>
            <a:ext cx="914100" cy="914100"/>
          </a:xfrm>
          <a:prstGeom prst="rect">
            <a:avLst/>
          </a:prstGeom>
          <a:solidFill>
            <a:srgbClr val="0F101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2"/>
          <p:cNvSpPr/>
          <p:nvPr/>
        </p:nvSpPr>
        <p:spPr>
          <a:xfrm>
            <a:off x="17510000" y="2374225"/>
            <a:ext cx="914100" cy="914100"/>
          </a:xfrm>
          <a:prstGeom prst="rect">
            <a:avLst/>
          </a:prstGeom>
          <a:solidFill>
            <a:srgbClr val="4E51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2"/>
          <p:cNvSpPr/>
          <p:nvPr/>
        </p:nvSpPr>
        <p:spPr>
          <a:xfrm>
            <a:off x="18805100" y="2374225"/>
            <a:ext cx="914100" cy="914100"/>
          </a:xfrm>
          <a:prstGeom prst="rect">
            <a:avLst/>
          </a:prstGeom>
          <a:solidFill>
            <a:srgbClr val="37394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20100200" y="2374225"/>
            <a:ext cx="914100" cy="914100"/>
          </a:xfrm>
          <a:prstGeom prst="rect">
            <a:avLst/>
          </a:prstGeom>
          <a:solidFill>
            <a:srgbClr val="1D1F2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2"/>
          <p:cNvSpPr/>
          <p:nvPr/>
        </p:nvSpPr>
        <p:spPr>
          <a:xfrm>
            <a:off x="9764950" y="3669325"/>
            <a:ext cx="914100" cy="914100"/>
          </a:xfrm>
          <a:prstGeom prst="rect">
            <a:avLst/>
          </a:prstGeom>
          <a:solidFill>
            <a:srgbClr val="EFF5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2"/>
          <p:cNvSpPr/>
          <p:nvPr/>
        </p:nvSpPr>
        <p:spPr>
          <a:xfrm>
            <a:off x="11034500" y="3669325"/>
            <a:ext cx="914100" cy="914100"/>
          </a:xfrm>
          <a:prstGeom prst="rect">
            <a:avLst/>
          </a:prstGeom>
          <a:solidFill>
            <a:srgbClr val="D0E0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2"/>
          <p:cNvSpPr/>
          <p:nvPr/>
        </p:nvSpPr>
        <p:spPr>
          <a:xfrm>
            <a:off x="12329600" y="3669325"/>
            <a:ext cx="914100" cy="914100"/>
          </a:xfrm>
          <a:prstGeom prst="rect">
            <a:avLst/>
          </a:prstGeom>
          <a:solidFill>
            <a:srgbClr val="66A2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13624700" y="3669325"/>
            <a:ext cx="914100" cy="914100"/>
          </a:xfrm>
          <a:prstGeom prst="rect">
            <a:avLst/>
          </a:prstGeom>
          <a:solidFill>
            <a:srgbClr val="156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14919800" y="3669325"/>
            <a:ext cx="914100" cy="914100"/>
          </a:xfrm>
          <a:prstGeom prst="rect">
            <a:avLst/>
          </a:prstGeom>
          <a:solidFill>
            <a:srgbClr val="0D44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16214900" y="3669325"/>
            <a:ext cx="914100" cy="914100"/>
          </a:xfrm>
          <a:prstGeom prst="rect">
            <a:avLst/>
          </a:prstGeom>
          <a:solidFill>
            <a:srgbClr val="EBF8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21395300" y="3669325"/>
            <a:ext cx="914100" cy="914100"/>
          </a:xfrm>
          <a:prstGeom prst="rect">
            <a:avLst/>
          </a:prstGeom>
          <a:solidFill>
            <a:srgbClr val="0074B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2"/>
          <p:cNvSpPr/>
          <p:nvPr/>
        </p:nvSpPr>
        <p:spPr>
          <a:xfrm>
            <a:off x="17510000" y="3669325"/>
            <a:ext cx="914100" cy="914100"/>
          </a:xfrm>
          <a:prstGeom prst="rect">
            <a:avLst/>
          </a:prstGeom>
          <a:solidFill>
            <a:srgbClr val="BFE8F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2"/>
          <p:cNvSpPr/>
          <p:nvPr/>
        </p:nvSpPr>
        <p:spPr>
          <a:xfrm>
            <a:off x="18805100" y="3669325"/>
            <a:ext cx="914100" cy="914100"/>
          </a:xfrm>
          <a:prstGeom prst="rect">
            <a:avLst/>
          </a:prstGeom>
          <a:solidFill>
            <a:srgbClr val="6BCE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2"/>
          <p:cNvSpPr/>
          <p:nvPr/>
        </p:nvSpPr>
        <p:spPr>
          <a:xfrm>
            <a:off x="20100200" y="3669325"/>
            <a:ext cx="914100" cy="914100"/>
          </a:xfrm>
          <a:prstGeom prst="rect">
            <a:avLst/>
          </a:prstGeom>
          <a:solidFill>
            <a:srgbClr val="00AC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/>
          <p:nvPr/>
        </p:nvSpPr>
        <p:spPr>
          <a:xfrm>
            <a:off x="9764950" y="4964425"/>
            <a:ext cx="914100" cy="914100"/>
          </a:xfrm>
          <a:prstGeom prst="rect">
            <a:avLst/>
          </a:prstGeom>
          <a:solidFill>
            <a:srgbClr val="EBFDF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11034500" y="4964425"/>
            <a:ext cx="914100" cy="914100"/>
          </a:xfrm>
          <a:prstGeom prst="rect">
            <a:avLst/>
          </a:prstGeom>
          <a:solidFill>
            <a:srgbClr val="C1F1E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12329600" y="4964425"/>
            <a:ext cx="914100" cy="914100"/>
          </a:xfrm>
          <a:prstGeom prst="rect">
            <a:avLst/>
          </a:prstGeom>
          <a:solidFill>
            <a:srgbClr val="6BD8B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13624700" y="4964425"/>
            <a:ext cx="914100" cy="914100"/>
          </a:xfrm>
          <a:prstGeom prst="rect">
            <a:avLst/>
          </a:prstGeom>
          <a:solidFill>
            <a:srgbClr val="00BC7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14919800" y="4964425"/>
            <a:ext cx="914100" cy="914100"/>
          </a:xfrm>
          <a:prstGeom prst="rect">
            <a:avLst/>
          </a:prstGeom>
          <a:solidFill>
            <a:srgbClr val="00835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16214900" y="4964425"/>
            <a:ext cx="914100" cy="914100"/>
          </a:xfrm>
          <a:prstGeom prst="rect">
            <a:avLst/>
          </a:prstGeom>
          <a:solidFill>
            <a:srgbClr val="F5F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21395300" y="4964425"/>
            <a:ext cx="914100" cy="914100"/>
          </a:xfrm>
          <a:prstGeom prst="rect">
            <a:avLst/>
          </a:prstGeom>
          <a:solidFill>
            <a:srgbClr val="3C2AA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17510000" y="4964425"/>
            <a:ext cx="914100" cy="914100"/>
          </a:xfrm>
          <a:prstGeom prst="rect">
            <a:avLst/>
          </a:prstGeom>
          <a:solidFill>
            <a:srgbClr val="DDD6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18805100" y="4964425"/>
            <a:ext cx="914100" cy="914100"/>
          </a:xfrm>
          <a:prstGeom prst="rect">
            <a:avLst/>
          </a:prstGeom>
          <a:solidFill>
            <a:srgbClr val="A291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20100200" y="4964425"/>
            <a:ext cx="914100" cy="914100"/>
          </a:xfrm>
          <a:prstGeom prst="rect">
            <a:avLst/>
          </a:prstGeom>
          <a:solidFill>
            <a:srgbClr val="5F43E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9764950" y="6259525"/>
            <a:ext cx="914100" cy="914100"/>
          </a:xfrm>
          <a:prstGeom prst="rect">
            <a:avLst/>
          </a:prstGeom>
          <a:solidFill>
            <a:srgbClr val="FFF2F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11034500" y="6259525"/>
            <a:ext cx="914100" cy="914100"/>
          </a:xfrm>
          <a:prstGeom prst="rect">
            <a:avLst/>
          </a:prstGeom>
          <a:solidFill>
            <a:srgbClr val="F8D9E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12329600" y="6259525"/>
            <a:ext cx="914100" cy="914100"/>
          </a:xfrm>
          <a:prstGeom prst="rect">
            <a:avLst/>
          </a:prstGeom>
          <a:solidFill>
            <a:srgbClr val="E07EA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13624700" y="6259525"/>
            <a:ext cx="914100" cy="914100"/>
          </a:xfrm>
          <a:prstGeom prst="rect">
            <a:avLst/>
          </a:prstGeom>
          <a:solidFill>
            <a:srgbClr val="CA2171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14919800" y="6259525"/>
            <a:ext cx="914100" cy="914100"/>
          </a:xfrm>
          <a:prstGeom prst="rect">
            <a:avLst/>
          </a:prstGeom>
          <a:solidFill>
            <a:srgbClr val="8E134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16214900" y="6259525"/>
            <a:ext cx="914100" cy="9141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2"/>
          <p:cNvSpPr/>
          <p:nvPr/>
        </p:nvSpPr>
        <p:spPr>
          <a:xfrm>
            <a:off x="21395300" y="6259525"/>
            <a:ext cx="914100" cy="9141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17510000" y="6259525"/>
            <a:ext cx="914100" cy="9141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18805100" y="6259525"/>
            <a:ext cx="914100" cy="9141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20100200" y="6259525"/>
            <a:ext cx="914100" cy="9141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9764950" y="7554625"/>
            <a:ext cx="914100" cy="914100"/>
          </a:xfrm>
          <a:prstGeom prst="rect">
            <a:avLst/>
          </a:prstGeom>
          <a:solidFill>
            <a:srgbClr val="EFF4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2"/>
          <p:cNvSpPr/>
          <p:nvPr/>
        </p:nvSpPr>
        <p:spPr>
          <a:xfrm>
            <a:off x="11034500" y="7554625"/>
            <a:ext cx="914100" cy="914100"/>
          </a:xfrm>
          <a:prstGeom prst="rect">
            <a:avLst/>
          </a:prstGeom>
          <a:solidFill>
            <a:srgbClr val="CFDF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12329600" y="7554625"/>
            <a:ext cx="914100" cy="914100"/>
          </a:xfrm>
          <a:prstGeom prst="rect">
            <a:avLst/>
          </a:prstGeom>
          <a:solidFill>
            <a:srgbClr val="4B7F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13624700" y="7554625"/>
            <a:ext cx="914100" cy="914100"/>
          </a:xfrm>
          <a:prstGeom prst="rect">
            <a:avLst/>
          </a:prstGeom>
          <a:solidFill>
            <a:srgbClr val="08368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14919800" y="7554625"/>
            <a:ext cx="914100" cy="9141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16214900" y="7554625"/>
            <a:ext cx="914100" cy="914100"/>
          </a:xfrm>
          <a:prstGeom prst="rect">
            <a:avLst/>
          </a:prstGeom>
          <a:solidFill>
            <a:srgbClr val="FBF8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21395300" y="7554625"/>
            <a:ext cx="914100" cy="91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17510000" y="7554625"/>
            <a:ext cx="914100" cy="914100"/>
          </a:xfrm>
          <a:prstGeom prst="rect">
            <a:avLst/>
          </a:prstGeom>
          <a:solidFill>
            <a:srgbClr val="F9EDD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18805100" y="7554625"/>
            <a:ext cx="914100" cy="914100"/>
          </a:xfrm>
          <a:prstGeom prst="rect">
            <a:avLst/>
          </a:prstGeom>
          <a:solidFill>
            <a:srgbClr val="E59E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20100200" y="7554625"/>
            <a:ext cx="914100" cy="914100"/>
          </a:xfrm>
          <a:prstGeom prst="rect">
            <a:avLst/>
          </a:prstGeom>
          <a:solidFill>
            <a:srgbClr val="72411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9764950" y="8849725"/>
            <a:ext cx="914100" cy="914100"/>
          </a:xfrm>
          <a:prstGeom prst="rect">
            <a:avLst/>
          </a:prstGeom>
          <a:solidFill>
            <a:srgbClr val="F9ECE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11034500" y="8849725"/>
            <a:ext cx="914100" cy="914100"/>
          </a:xfrm>
          <a:prstGeom prst="rect">
            <a:avLst/>
          </a:prstGeom>
          <a:solidFill>
            <a:srgbClr val="EFC7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12329600" y="8849725"/>
            <a:ext cx="914100" cy="914100"/>
          </a:xfrm>
          <a:prstGeom prst="rect">
            <a:avLst/>
          </a:prstGeom>
          <a:solidFill>
            <a:srgbClr val="E554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13624700" y="8849725"/>
            <a:ext cx="914100" cy="914100"/>
          </a:xfrm>
          <a:prstGeom prst="rect">
            <a:avLst/>
          </a:prstGeom>
          <a:solidFill>
            <a:srgbClr val="7F222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14919800" y="8849725"/>
            <a:ext cx="914100" cy="9141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6214900" y="8849725"/>
            <a:ext cx="914100" cy="914100"/>
          </a:xfrm>
          <a:prstGeom prst="rect">
            <a:avLst/>
          </a:prstGeom>
          <a:solidFill>
            <a:srgbClr val="ECF7F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/>
          <p:nvPr/>
        </p:nvSpPr>
        <p:spPr>
          <a:xfrm>
            <a:off x="21395300" y="8849725"/>
            <a:ext cx="914100" cy="9141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17510000" y="8849725"/>
            <a:ext cx="914100" cy="914100"/>
          </a:xfrm>
          <a:prstGeom prst="rect">
            <a:avLst/>
          </a:prstGeom>
          <a:solidFill>
            <a:srgbClr val="C6E9D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18805100" y="8849725"/>
            <a:ext cx="914100" cy="914100"/>
          </a:xfrm>
          <a:prstGeom prst="rect">
            <a:avLst/>
          </a:prstGeom>
          <a:solidFill>
            <a:srgbClr val="38BC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20100200" y="8849725"/>
            <a:ext cx="914100" cy="914100"/>
          </a:xfrm>
          <a:prstGeom prst="rect">
            <a:avLst/>
          </a:prstGeom>
          <a:solidFill>
            <a:srgbClr val="0D301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9764950" y="10144825"/>
            <a:ext cx="914100" cy="914100"/>
          </a:xfrm>
          <a:prstGeom prst="rect">
            <a:avLst/>
          </a:prstGeom>
          <a:solidFill>
            <a:srgbClr val="25293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11034500" y="10144825"/>
            <a:ext cx="914100" cy="914100"/>
          </a:xfrm>
          <a:prstGeom prst="rect">
            <a:avLst/>
          </a:prstGeom>
          <a:solidFill>
            <a:srgbClr val="F8F8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12329600" y="10144825"/>
            <a:ext cx="914100" cy="914100"/>
          </a:xfrm>
          <a:prstGeom prst="rect">
            <a:avLst/>
          </a:prstGeom>
          <a:solidFill>
            <a:srgbClr val="75715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13624700" y="10144825"/>
            <a:ext cx="914100" cy="914100"/>
          </a:xfrm>
          <a:prstGeom prst="rect">
            <a:avLst/>
          </a:prstGeom>
          <a:solidFill>
            <a:srgbClr val="E6DB7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14919800" y="10144825"/>
            <a:ext cx="914100" cy="914100"/>
          </a:xfrm>
          <a:prstGeom prst="rect">
            <a:avLst/>
          </a:prstGeom>
          <a:solidFill>
            <a:srgbClr val="AE81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16214900" y="10144825"/>
            <a:ext cx="914100" cy="914100"/>
          </a:xfrm>
          <a:prstGeom prst="rect">
            <a:avLst/>
          </a:prstGeom>
          <a:solidFill>
            <a:srgbClr val="A6E22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21395300" y="10144825"/>
            <a:ext cx="914100" cy="9141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17510000" y="10144825"/>
            <a:ext cx="914100" cy="914100"/>
          </a:xfrm>
          <a:prstGeom prst="rect">
            <a:avLst/>
          </a:prstGeom>
          <a:solidFill>
            <a:srgbClr val="66D9E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18805100" y="10144825"/>
            <a:ext cx="914100" cy="9141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20100200" y="10144825"/>
            <a:ext cx="914100" cy="9141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2"/>
          <p:cNvGrpSpPr/>
          <p:nvPr/>
        </p:nvGrpSpPr>
        <p:grpSpPr>
          <a:xfrm>
            <a:off x="16214713" y="6259375"/>
            <a:ext cx="914438" cy="914400"/>
            <a:chOff x="14927363" y="4934425"/>
            <a:chExt cx="914438" cy="914400"/>
          </a:xfrm>
        </p:grpSpPr>
        <p:cxnSp>
          <p:nvCxnSpPr>
            <p:cNvPr id="107" name="Google Shape;107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" name="Google Shape;109;p12"/>
          <p:cNvGrpSpPr/>
          <p:nvPr/>
        </p:nvGrpSpPr>
        <p:grpSpPr>
          <a:xfrm>
            <a:off x="17509900" y="6259375"/>
            <a:ext cx="914438" cy="914400"/>
            <a:chOff x="14927363" y="4934425"/>
            <a:chExt cx="914438" cy="914400"/>
          </a:xfrm>
        </p:grpSpPr>
        <p:cxnSp>
          <p:nvCxnSpPr>
            <p:cNvPr id="110" name="Google Shape;110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12"/>
          <p:cNvGrpSpPr/>
          <p:nvPr/>
        </p:nvGrpSpPr>
        <p:grpSpPr>
          <a:xfrm>
            <a:off x="18804925" y="6259375"/>
            <a:ext cx="914438" cy="914400"/>
            <a:chOff x="14927363" y="4934425"/>
            <a:chExt cx="914438" cy="914400"/>
          </a:xfrm>
        </p:grpSpPr>
        <p:cxnSp>
          <p:nvCxnSpPr>
            <p:cNvPr id="113" name="Google Shape;113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" name="Google Shape;115;p12"/>
          <p:cNvGrpSpPr/>
          <p:nvPr/>
        </p:nvGrpSpPr>
        <p:grpSpPr>
          <a:xfrm>
            <a:off x="20100025" y="6259375"/>
            <a:ext cx="914438" cy="914400"/>
            <a:chOff x="14927363" y="4934425"/>
            <a:chExt cx="914438" cy="914400"/>
          </a:xfrm>
        </p:grpSpPr>
        <p:cxnSp>
          <p:nvCxnSpPr>
            <p:cNvPr id="116" name="Google Shape;116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" name="Google Shape;118;p12"/>
          <p:cNvGrpSpPr/>
          <p:nvPr/>
        </p:nvGrpSpPr>
        <p:grpSpPr>
          <a:xfrm>
            <a:off x="21395125" y="6259375"/>
            <a:ext cx="914438" cy="914400"/>
            <a:chOff x="14927363" y="4934425"/>
            <a:chExt cx="914438" cy="914400"/>
          </a:xfrm>
        </p:grpSpPr>
        <p:cxnSp>
          <p:nvCxnSpPr>
            <p:cNvPr id="119" name="Google Shape;119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" name="Google Shape;121;p12"/>
          <p:cNvGrpSpPr/>
          <p:nvPr/>
        </p:nvGrpSpPr>
        <p:grpSpPr>
          <a:xfrm>
            <a:off x="21395125" y="7554550"/>
            <a:ext cx="914438" cy="914400"/>
            <a:chOff x="14927363" y="4934425"/>
            <a:chExt cx="914438" cy="914400"/>
          </a:xfrm>
        </p:grpSpPr>
        <p:cxnSp>
          <p:nvCxnSpPr>
            <p:cNvPr id="122" name="Google Shape;122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" name="Google Shape;124;p12"/>
          <p:cNvGrpSpPr/>
          <p:nvPr/>
        </p:nvGrpSpPr>
        <p:grpSpPr>
          <a:xfrm>
            <a:off x="21395125" y="8849575"/>
            <a:ext cx="914438" cy="914400"/>
            <a:chOff x="14927363" y="4934425"/>
            <a:chExt cx="914438" cy="914400"/>
          </a:xfrm>
        </p:grpSpPr>
        <p:cxnSp>
          <p:nvCxnSpPr>
            <p:cNvPr id="125" name="Google Shape;125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" name="Google Shape;127;p12"/>
          <p:cNvGrpSpPr/>
          <p:nvPr/>
        </p:nvGrpSpPr>
        <p:grpSpPr>
          <a:xfrm>
            <a:off x="21395125" y="10144600"/>
            <a:ext cx="914438" cy="914400"/>
            <a:chOff x="14927363" y="4934425"/>
            <a:chExt cx="914438" cy="914400"/>
          </a:xfrm>
        </p:grpSpPr>
        <p:cxnSp>
          <p:nvCxnSpPr>
            <p:cNvPr id="128" name="Google Shape;128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" name="Google Shape;130;p12"/>
          <p:cNvGrpSpPr/>
          <p:nvPr/>
        </p:nvGrpSpPr>
        <p:grpSpPr>
          <a:xfrm>
            <a:off x="20100025" y="10144600"/>
            <a:ext cx="914438" cy="914400"/>
            <a:chOff x="14927363" y="4934425"/>
            <a:chExt cx="914438" cy="914400"/>
          </a:xfrm>
        </p:grpSpPr>
        <p:cxnSp>
          <p:nvCxnSpPr>
            <p:cNvPr id="131" name="Google Shape;131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" name="Google Shape;133;p12"/>
          <p:cNvGrpSpPr/>
          <p:nvPr/>
        </p:nvGrpSpPr>
        <p:grpSpPr>
          <a:xfrm>
            <a:off x="18804838" y="10144600"/>
            <a:ext cx="914438" cy="914400"/>
            <a:chOff x="14927363" y="4934425"/>
            <a:chExt cx="914438" cy="914400"/>
          </a:xfrm>
        </p:grpSpPr>
        <p:cxnSp>
          <p:nvCxnSpPr>
            <p:cNvPr id="134" name="Google Shape;134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" name="Google Shape;136;p12"/>
          <p:cNvGrpSpPr/>
          <p:nvPr/>
        </p:nvGrpSpPr>
        <p:grpSpPr>
          <a:xfrm>
            <a:off x="14919625" y="8849575"/>
            <a:ext cx="914438" cy="914400"/>
            <a:chOff x="14927363" y="4934425"/>
            <a:chExt cx="914438" cy="914400"/>
          </a:xfrm>
        </p:grpSpPr>
        <p:cxnSp>
          <p:nvCxnSpPr>
            <p:cNvPr id="137" name="Google Shape;137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9" name="Google Shape;139;p12"/>
          <p:cNvGrpSpPr/>
          <p:nvPr/>
        </p:nvGrpSpPr>
        <p:grpSpPr>
          <a:xfrm>
            <a:off x="14919625" y="7554475"/>
            <a:ext cx="914438" cy="914400"/>
            <a:chOff x="14927363" y="4934425"/>
            <a:chExt cx="914438" cy="914400"/>
          </a:xfrm>
        </p:grpSpPr>
        <p:cxnSp>
          <p:nvCxnSpPr>
            <p:cNvPr id="140" name="Google Shape;140;p12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2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" name="Google Shape;142;p1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43" name="Google Shape;143;p1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">
  <p:cSld name="CUSTOM_9_1_1_1"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1" name="Google Shape;2781;p103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782" name="Google Shape;2782;p10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3" name="Google Shape;2783;p10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4" name="Google Shape;2784;p10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5" name="Google Shape;2785;p10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86" name="Google Shape;2786;p10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87" name="Google Shape;2787;p10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88" name="Google Shape;2788;p10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789" name="Google Shape;2789;p10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0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0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2" name="Google Shape;2792;p10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93" name="Google Shape;2793;p10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4" name="Google Shape;2794;p103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795" name="Google Shape;279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8" name="Google Shape;2798;p103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2799" name="Google Shape;2799;p103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03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103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2802" name="Google Shape;2802;p103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03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03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805;p103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2806" name="Google Shape;2806;p103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03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03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103"/>
          <p:cNvGrpSpPr/>
          <p:nvPr/>
        </p:nvGrpSpPr>
        <p:grpSpPr>
          <a:xfrm>
            <a:off x="8025170" y="9601585"/>
            <a:ext cx="914637" cy="914417"/>
            <a:chOff x="3302181" y="6641099"/>
            <a:chExt cx="733117" cy="733117"/>
          </a:xfrm>
        </p:grpSpPr>
        <p:sp>
          <p:nvSpPr>
            <p:cNvPr id="2810" name="Google Shape;2810;p103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03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2" name="Google Shape;2812;p103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3" name="Google Shape;2813;p103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4" name="Google Shape;2814;p103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5" name="Google Shape;2815;p103"/>
          <p:cNvSpPr txBox="1"/>
          <p:nvPr/>
        </p:nvSpPr>
        <p:spPr>
          <a:xfrm>
            <a:off x="94958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6" name="Google Shape;2816;p103"/>
          <p:cNvSpPr txBox="1">
            <a:spLocks noGrp="1"/>
          </p:cNvSpPr>
          <p:nvPr>
            <p:ph type="body" idx="4"/>
          </p:nvPr>
        </p:nvSpPr>
        <p:spPr>
          <a:xfrm>
            <a:off x="13368548" y="3750011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7" name="Google Shape;2817;p103"/>
          <p:cNvSpPr txBox="1">
            <a:spLocks noGrp="1"/>
          </p:cNvSpPr>
          <p:nvPr>
            <p:ph type="body" idx="5"/>
          </p:nvPr>
        </p:nvSpPr>
        <p:spPr>
          <a:xfrm>
            <a:off x="13368548" y="8236978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8" name="Google Shape;2818;p103"/>
          <p:cNvSpPr txBox="1">
            <a:spLocks noGrp="1"/>
          </p:cNvSpPr>
          <p:nvPr>
            <p:ph type="subTitle" idx="6"/>
          </p:nvPr>
        </p:nvSpPr>
        <p:spPr>
          <a:xfrm>
            <a:off x="13368548" y="2769013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9" name="Google Shape;2819;p103"/>
          <p:cNvSpPr txBox="1">
            <a:spLocks noGrp="1"/>
          </p:cNvSpPr>
          <p:nvPr>
            <p:ph type="subTitle" idx="7"/>
          </p:nvPr>
        </p:nvSpPr>
        <p:spPr>
          <a:xfrm>
            <a:off x="13368548" y="7246988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20" name="Google Shape;2820;p10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1" name="Google Shape;2821;p10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2" name="Google Shape;2822;p10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CUSTOM_3_2"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oogle Shape;2824;p104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825" name="Google Shape;2825;p10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6" name="Google Shape;2826;p10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7" name="Google Shape;2827;p10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8" name="Google Shape;2828;p10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29" name="Google Shape;2829;p10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30" name="Google Shape;2830;p10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31" name="Google Shape;2831;p10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832" name="Google Shape;2832;p10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0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0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5" name="Google Shape;2835;p10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6" name="Google Shape;2836;p10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7" name="Google Shape;2837;p104"/>
          <p:cNvCxnSpPr/>
          <p:nvPr/>
        </p:nvCxnSpPr>
        <p:spPr>
          <a:xfrm rot="10800000">
            <a:off x="128261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838" name="Google Shape;2838;p104"/>
          <p:cNvCxnSpPr/>
          <p:nvPr/>
        </p:nvCxnSpPr>
        <p:spPr>
          <a:xfrm rot="10800000">
            <a:off x="183064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39" name="Google Shape;2839;p104"/>
          <p:cNvSpPr txBox="1">
            <a:spLocks noGrp="1"/>
          </p:cNvSpPr>
          <p:nvPr>
            <p:ph type="subTitle" idx="4"/>
          </p:nvPr>
        </p:nvSpPr>
        <p:spPr>
          <a:xfrm>
            <a:off x="7849925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0" name="Google Shape;2840;p104"/>
          <p:cNvSpPr txBox="1">
            <a:spLocks noGrp="1"/>
          </p:cNvSpPr>
          <p:nvPr>
            <p:ph type="subTitle" idx="5"/>
          </p:nvPr>
        </p:nvSpPr>
        <p:spPr>
          <a:xfrm>
            <a:off x="7849930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1" name="Google Shape;2841;p104"/>
          <p:cNvSpPr txBox="1">
            <a:spLocks noGrp="1"/>
          </p:cNvSpPr>
          <p:nvPr>
            <p:ph type="subTitle" idx="6"/>
          </p:nvPr>
        </p:nvSpPr>
        <p:spPr>
          <a:xfrm>
            <a:off x="13451200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2" name="Google Shape;2842;p104"/>
          <p:cNvSpPr txBox="1">
            <a:spLocks noGrp="1"/>
          </p:cNvSpPr>
          <p:nvPr>
            <p:ph type="subTitle" idx="7"/>
          </p:nvPr>
        </p:nvSpPr>
        <p:spPr>
          <a:xfrm>
            <a:off x="13451216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3" name="Google Shape;2843;p104"/>
          <p:cNvSpPr txBox="1">
            <a:spLocks noGrp="1"/>
          </p:cNvSpPr>
          <p:nvPr>
            <p:ph type="subTitle" idx="8"/>
          </p:nvPr>
        </p:nvSpPr>
        <p:spPr>
          <a:xfrm>
            <a:off x="18931502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4" name="Google Shape;2844;p104"/>
          <p:cNvSpPr txBox="1">
            <a:spLocks noGrp="1"/>
          </p:cNvSpPr>
          <p:nvPr>
            <p:ph type="subTitle" idx="9"/>
          </p:nvPr>
        </p:nvSpPr>
        <p:spPr>
          <a:xfrm>
            <a:off x="18931519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45" name="Google Shape;284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915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6" name="Google Shape;284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01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7" name="Google Shape;28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480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8" name="Google Shape;2848;p10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9" name="Google Shape;2849;p10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0" name="Google Shape;2850;p10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CUSTOM_2_1"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10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53" name="Google Shape;2853;p10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54" name="Google Shape;2854;p10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55" name="Google Shape;2855;p10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856" name="Google Shape;2856;p10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0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0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10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0" name="Google Shape;2860;p10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1" name="Google Shape;2861;p105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862" name="Google Shape;2862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63" name="Google Shape;2863;p105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4" name="Google Shape;2864;p105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5" name="Google Shape;2865;p105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6" name="Google Shape;2866;p105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67" name="Google Shape;2867;p105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68" name="Google Shape;2868;p10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9" name="Google Shape;2869;p10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0" name="Google Shape;2870;p10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CUSTOM_2_1_1"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2" name="Google Shape;2872;p106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873" name="Google Shape;2873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74" name="Google Shape;2874;p106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5" name="Google Shape;2875;p106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6" name="Google Shape;2876;p106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7" name="Google Shape;2877;p10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8" name="Google Shape;2878;p10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79" name="Google Shape;2879;p10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80" name="Google Shape;2880;p10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881" name="Google Shape;2881;p10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0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0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4" name="Google Shape;2884;p10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85" name="Google Shape;2885;p10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6" name="Google Shape;2886;p106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87" name="Google Shape;2887;p106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888" name="Google Shape;2888;p10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9" name="Google Shape;2889;p10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0" name="Google Shape;2890;p10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CUSTOM_2_1_1_1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2" name="Google Shape;2892;p107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93" name="Google Shape;2893;p107"/>
          <p:cNvSpPr txBox="1">
            <a:spLocks noGrp="1"/>
          </p:cNvSpPr>
          <p:nvPr>
            <p:ph type="subTitle" idx="1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4" name="Google Shape;2894;p107"/>
          <p:cNvSpPr txBox="1">
            <a:spLocks noGrp="1"/>
          </p:cNvSpPr>
          <p:nvPr>
            <p:ph type="subTitle" idx="2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95" name="Google Shape;289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96" name="Google Shape;2896;p107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7" name="Google Shape;2897;p107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8" name="Google Shape;2898;p107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9" name="Google Shape;2899;p107"/>
          <p:cNvSpPr txBox="1">
            <a:spLocks noGrp="1"/>
          </p:cNvSpPr>
          <p:nvPr>
            <p:ph type="subTitle" idx="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00" name="Google Shape;2900;p107"/>
          <p:cNvSpPr txBox="1">
            <a:spLocks noGrp="1"/>
          </p:cNvSpPr>
          <p:nvPr>
            <p:ph type="subTitle" idx="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01" name="Google Shape;2901;p10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02" name="Google Shape;2902;p10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03" name="Google Shape;2903;p10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0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0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6" name="Google Shape;2906;p107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7" name="Google Shape;2907;p10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8" name="Google Shape;2908;p10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9" name="Google Shape;2909;p10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0" name="Google Shape;2910;p10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Consul">
  <p:cSld name="CUSTOM_2_1_1_1_2"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2" name="Google Shape;291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2913" name="Google Shape;2913;p108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14" name="Google Shape;2914;p108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5" name="Google Shape;2915;p108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16" name="Google Shape;2916;p10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17" name="Google Shape;2917;p10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18" name="Google Shape;2918;p10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0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0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21" name="Google Shape;2921;p10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2" name="Google Shape;2922;p10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3" name="Google Shape;2923;p10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Terraform">
  <p:cSld name="CUSTOM_2_1_1_1_2_1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5" name="Google Shape;2925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26" name="Google Shape;2926;p109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27" name="Google Shape;2927;p109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109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9" name="Google Shape;2929;p10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30" name="Google Shape;2930;p10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31" name="Google Shape;2931;p10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0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0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34" name="Google Shape;2934;p10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5" name="Google Shape;2935;p10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6" name="Google Shape;2936;p10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Vault">
  <p:cSld name="CUSTOM_2_1_1_1_1_2"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" name="Google Shape;2938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39" name="Google Shape;2939;p110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40" name="Google Shape;2940;p110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10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42" name="Google Shape;2942;p11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43" name="Google Shape;2943;p11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44" name="Google Shape;2944;p11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47" name="Google Shape;2947;p11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8" name="Google Shape;2948;p11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9" name="Google Shape;2949;p11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ubsection Title">
  <p:cSld name="CUSTOM_2_1_1_1_1_1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1" name="Google Shape;2951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" y="0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52" name="Google Shape;2952;p111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3" name="Google Shape;2953;p111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4" name="Google Shape;2954;p11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55" name="Google Shape;2955;p11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56" name="Google Shape;2956;p11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59" name="Google Shape;2959;p11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0" name="Google Shape;2960;p11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1" name="Google Shape;2961;p11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1 Challenge">
  <p:cSld name="CUSTOM_5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3" name="Google Shape;2963;p112"/>
          <p:cNvCxnSpPr/>
          <p:nvPr/>
        </p:nvCxnSpPr>
        <p:spPr>
          <a:xfrm rot="10800000">
            <a:off x="13219892" y="-132025"/>
            <a:ext cx="0" cy="11406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964" name="Google Shape;2964;p112"/>
          <p:cNvSpPr/>
          <p:nvPr/>
        </p:nvSpPr>
        <p:spPr>
          <a:xfrm>
            <a:off x="12512444" y="3522575"/>
            <a:ext cx="1415100" cy="141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112"/>
          <p:cNvSpPr/>
          <p:nvPr/>
        </p:nvSpPr>
        <p:spPr>
          <a:xfrm rot="10800000">
            <a:off x="13097461" y="110790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112"/>
          <p:cNvSpPr/>
          <p:nvPr/>
        </p:nvSpPr>
        <p:spPr>
          <a:xfrm>
            <a:off x="12762881" y="11541475"/>
            <a:ext cx="9141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1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68" name="Google Shape;2968;p11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69" name="Google Shape;2969;p11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70" name="Google Shape;2970;p11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71" name="Google Shape;2971;p11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4" name="Google Shape;2974;p11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75" name="Google Shape;2975;p11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76" name="Google Shape;2976;p112"/>
          <p:cNvGrpSpPr/>
          <p:nvPr/>
        </p:nvGrpSpPr>
        <p:grpSpPr>
          <a:xfrm>
            <a:off x="12762632" y="11541222"/>
            <a:ext cx="914453" cy="914453"/>
            <a:chOff x="2391657" y="8193260"/>
            <a:chExt cx="914453" cy="914453"/>
          </a:xfrm>
        </p:grpSpPr>
        <p:sp>
          <p:nvSpPr>
            <p:cNvPr id="2977" name="Google Shape;2977;p112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2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2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0" name="Google Shape;2980;p112"/>
          <p:cNvGrpSpPr/>
          <p:nvPr/>
        </p:nvGrpSpPr>
        <p:grpSpPr>
          <a:xfrm>
            <a:off x="12762632" y="3773047"/>
            <a:ext cx="914453" cy="914453"/>
            <a:chOff x="867682" y="8193260"/>
            <a:chExt cx="914453" cy="914453"/>
          </a:xfrm>
        </p:grpSpPr>
        <p:sp>
          <p:nvSpPr>
            <p:cNvPr id="2981" name="Google Shape;2981;p112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2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2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4" name="Google Shape;2984;p112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85" name="Google Shape;2985;p112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86" name="Google Shape;2986;p11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7" name="Google Shape;2987;p11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8" name="Google Shape;2988;p11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Ligh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3"/>
          <p:cNvGrpSpPr/>
          <p:nvPr/>
        </p:nvGrpSpPr>
        <p:grpSpPr>
          <a:xfrm>
            <a:off x="13675357" y="1144900"/>
            <a:ext cx="762073" cy="807001"/>
            <a:chOff x="6020257" y="1144900"/>
            <a:chExt cx="762073" cy="807001"/>
          </a:xfrm>
        </p:grpSpPr>
        <p:sp>
          <p:nvSpPr>
            <p:cNvPr id="150" name="Google Shape;150;p13"/>
            <p:cNvSpPr/>
            <p:nvPr/>
          </p:nvSpPr>
          <p:spPr>
            <a:xfrm>
              <a:off x="6020257" y="1144900"/>
              <a:ext cx="317829" cy="691947"/>
            </a:xfrm>
            <a:custGeom>
              <a:avLst/>
              <a:gdLst/>
              <a:ahLst/>
              <a:cxnLst/>
              <a:rect l="l" t="t" r="r" b="b"/>
              <a:pathLst>
                <a:path w="3721" h="8101" extrusionOk="0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6218334" y="1144900"/>
              <a:ext cx="365832" cy="807001"/>
            </a:xfrm>
            <a:custGeom>
              <a:avLst/>
              <a:gdLst/>
              <a:ahLst/>
              <a:cxnLst/>
              <a:rect l="l" t="t" r="r" b="b"/>
              <a:pathLst>
                <a:path w="4283" h="9448" extrusionOk="0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6464500" y="1259185"/>
              <a:ext cx="317829" cy="692716"/>
            </a:xfrm>
            <a:custGeom>
              <a:avLst/>
              <a:gdLst/>
              <a:ahLst/>
              <a:cxnLst/>
              <a:rect l="l" t="t" r="r" b="b"/>
              <a:pathLst>
                <a:path w="3721" h="8110" extrusionOk="0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13"/>
          <p:cNvGrpSpPr/>
          <p:nvPr/>
        </p:nvGrpSpPr>
        <p:grpSpPr>
          <a:xfrm>
            <a:off x="8522782" y="1087757"/>
            <a:ext cx="4001266" cy="933501"/>
            <a:chOff x="867682" y="1087757"/>
            <a:chExt cx="4001266" cy="933501"/>
          </a:xfrm>
        </p:grpSpPr>
        <p:sp>
          <p:nvSpPr>
            <p:cNvPr id="154" name="Google Shape;154;p13"/>
            <p:cNvSpPr/>
            <p:nvPr/>
          </p:nvSpPr>
          <p:spPr>
            <a:xfrm>
              <a:off x="3054563" y="1265335"/>
              <a:ext cx="313302" cy="537260"/>
            </a:xfrm>
            <a:custGeom>
              <a:avLst/>
              <a:gdLst/>
              <a:ahLst/>
              <a:cxnLst/>
              <a:rect l="l" t="t" r="r" b="b"/>
              <a:pathLst>
                <a:path w="3668" h="6290" extrusionOk="0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948182" y="1293522"/>
              <a:ext cx="381036" cy="509073"/>
            </a:xfrm>
            <a:custGeom>
              <a:avLst/>
              <a:gdLst/>
              <a:ahLst/>
              <a:cxnLst/>
              <a:rect l="l" t="t" r="r" b="b"/>
              <a:pathLst>
                <a:path w="4461" h="5960" extrusionOk="0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2390888" y="1423011"/>
              <a:ext cx="291180" cy="387186"/>
            </a:xfrm>
            <a:custGeom>
              <a:avLst/>
              <a:gdLst/>
              <a:ahLst/>
              <a:cxnLst/>
              <a:rect l="l" t="t" r="r" b="b"/>
              <a:pathLst>
                <a:path w="3409" h="4533" extrusionOk="0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2733744" y="1423011"/>
              <a:ext cx="262993" cy="387186"/>
            </a:xfrm>
            <a:custGeom>
              <a:avLst/>
              <a:gdLst/>
              <a:ahLst/>
              <a:cxnLst/>
              <a:rect l="l" t="t" r="r" b="b"/>
              <a:pathLst>
                <a:path w="3079" h="4533" extrusionOk="0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436282" y="1430613"/>
              <a:ext cx="93871" cy="371982"/>
            </a:xfrm>
            <a:custGeom>
              <a:avLst/>
              <a:gdLst/>
              <a:ahLst/>
              <a:cxnLst/>
              <a:rect l="l" t="t" r="r" b="b"/>
              <a:pathLst>
                <a:path w="1099" h="4355" extrusionOk="0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436282" y="1269862"/>
              <a:ext cx="93871" cy="107537"/>
            </a:xfrm>
            <a:custGeom>
              <a:avLst/>
              <a:gdLst/>
              <a:ahLst/>
              <a:cxnLst/>
              <a:rect l="l" t="t" r="r" b="b"/>
              <a:pathLst>
                <a:path w="1099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3594812" y="1285834"/>
              <a:ext cx="319367" cy="524363"/>
            </a:xfrm>
            <a:custGeom>
              <a:avLst/>
              <a:gdLst/>
              <a:ahLst/>
              <a:cxnLst/>
              <a:rect l="l" t="t" r="r" b="b"/>
              <a:pathLst>
                <a:path w="3739" h="6139" extrusionOk="0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943049" y="1423011"/>
              <a:ext cx="324662" cy="387186"/>
            </a:xfrm>
            <a:custGeom>
              <a:avLst/>
              <a:gdLst/>
              <a:ahLst/>
              <a:cxnLst/>
              <a:rect l="l" t="t" r="r" b="b"/>
              <a:pathLst>
                <a:path w="3801" h="4533" extrusionOk="0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323317" y="1423011"/>
              <a:ext cx="192098" cy="379584"/>
            </a:xfrm>
            <a:custGeom>
              <a:avLst/>
              <a:gdLst/>
              <a:ahLst/>
              <a:cxnLst/>
              <a:rect l="l" t="t" r="r" b="b"/>
              <a:pathLst>
                <a:path w="2249" h="4444" extrusionOk="0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553425" y="1423011"/>
              <a:ext cx="315523" cy="543410"/>
            </a:xfrm>
            <a:custGeom>
              <a:avLst/>
              <a:gdLst/>
              <a:ahLst/>
              <a:cxnLst/>
              <a:rect l="l" t="t" r="r" b="b"/>
              <a:pathLst>
                <a:path w="3694" h="6362" extrusionOk="0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67682" y="1087757"/>
              <a:ext cx="367370" cy="800936"/>
            </a:xfrm>
            <a:custGeom>
              <a:avLst/>
              <a:gdLst/>
              <a:ahLst/>
              <a:cxnLst/>
              <a:rect l="l" t="t" r="r" b="b"/>
              <a:pathLst>
                <a:path w="4301" h="9377" extrusionOk="0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097022" y="1087757"/>
              <a:ext cx="422975" cy="933501"/>
            </a:xfrm>
            <a:custGeom>
              <a:avLst/>
              <a:gdLst/>
              <a:ahLst/>
              <a:cxnLst/>
              <a:rect l="l" t="t" r="r" b="b"/>
              <a:pathLst>
                <a:path w="4952" h="10929" extrusionOk="0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381197" y="1220321"/>
              <a:ext cx="368139" cy="800936"/>
            </a:xfrm>
            <a:custGeom>
              <a:avLst/>
              <a:gdLst/>
              <a:ahLst/>
              <a:cxnLst/>
              <a:rect l="l" t="t" r="r" b="b"/>
              <a:pathLst>
                <a:path w="4310" h="9377" extrusionOk="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3"/>
          <p:cNvGrpSpPr/>
          <p:nvPr/>
        </p:nvGrpSpPr>
        <p:grpSpPr>
          <a:xfrm>
            <a:off x="10957281" y="5450157"/>
            <a:ext cx="733117" cy="733886"/>
            <a:chOff x="3302181" y="5450157"/>
            <a:chExt cx="733117" cy="733886"/>
          </a:xfrm>
        </p:grpSpPr>
        <p:sp>
          <p:nvSpPr>
            <p:cNvPr id="168" name="Google Shape;168;p13"/>
            <p:cNvSpPr/>
            <p:nvPr/>
          </p:nvSpPr>
          <p:spPr>
            <a:xfrm>
              <a:off x="3302181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495731" y="5658911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3"/>
          <p:cNvGrpSpPr/>
          <p:nvPr/>
        </p:nvGrpSpPr>
        <p:grpSpPr>
          <a:xfrm>
            <a:off x="9767877" y="5450157"/>
            <a:ext cx="733886" cy="733886"/>
            <a:chOff x="2112777" y="5450157"/>
            <a:chExt cx="733886" cy="733886"/>
          </a:xfrm>
        </p:grpSpPr>
        <p:sp>
          <p:nvSpPr>
            <p:cNvPr id="171" name="Google Shape;171;p13"/>
            <p:cNvSpPr/>
            <p:nvPr/>
          </p:nvSpPr>
          <p:spPr>
            <a:xfrm>
              <a:off x="2112777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238508" y="5575119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379442" y="5748853"/>
              <a:ext cx="201238" cy="153235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3"/>
          <p:cNvGrpSpPr/>
          <p:nvPr/>
        </p:nvGrpSpPr>
        <p:grpSpPr>
          <a:xfrm>
            <a:off x="10913121" y="3068958"/>
            <a:ext cx="733886" cy="733800"/>
            <a:chOff x="3258021" y="3068958"/>
            <a:chExt cx="733886" cy="733800"/>
          </a:xfrm>
        </p:grpSpPr>
        <p:sp>
          <p:nvSpPr>
            <p:cNvPr id="175" name="Google Shape;175;p13"/>
            <p:cNvSpPr/>
            <p:nvPr/>
          </p:nvSpPr>
          <p:spPr>
            <a:xfrm>
              <a:off x="3258021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3418772" y="3182474"/>
              <a:ext cx="412384" cy="506767"/>
            </a:xfrm>
            <a:custGeom>
              <a:avLst/>
              <a:gdLst/>
              <a:ahLst/>
              <a:cxnLst/>
              <a:rect l="l" t="t" r="r" b="b"/>
              <a:pathLst>
                <a:path w="4828" h="5933" extrusionOk="0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3522466" y="3334855"/>
              <a:ext cx="228656" cy="173820"/>
            </a:xfrm>
            <a:custGeom>
              <a:avLst/>
              <a:gdLst/>
              <a:ahLst/>
              <a:cxnLst/>
              <a:rect l="l" t="t" r="r" b="b"/>
              <a:pathLst>
                <a:path w="2677" h="2035" extrusionOk="0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3"/>
          <p:cNvGrpSpPr/>
          <p:nvPr/>
        </p:nvGrpSpPr>
        <p:grpSpPr>
          <a:xfrm>
            <a:off x="12145232" y="5450157"/>
            <a:ext cx="733886" cy="733886"/>
            <a:chOff x="4490132" y="5450157"/>
            <a:chExt cx="733886" cy="733886"/>
          </a:xfrm>
        </p:grpSpPr>
        <p:sp>
          <p:nvSpPr>
            <p:cNvPr id="179" name="Google Shape;179;p13"/>
            <p:cNvSpPr/>
            <p:nvPr/>
          </p:nvSpPr>
          <p:spPr>
            <a:xfrm>
              <a:off x="4490132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4649431" y="5633031"/>
              <a:ext cx="405465" cy="358231"/>
            </a:xfrm>
            <a:custGeom>
              <a:avLst/>
              <a:gdLst/>
              <a:ahLst/>
              <a:cxnLst/>
              <a:rect l="l" t="t" r="r" b="b"/>
              <a:pathLst>
                <a:path w="4747" h="4194" extrusionOk="0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3"/>
          <p:cNvGrpSpPr/>
          <p:nvPr/>
        </p:nvGrpSpPr>
        <p:grpSpPr>
          <a:xfrm>
            <a:off x="8579925" y="5450157"/>
            <a:ext cx="733117" cy="733886"/>
            <a:chOff x="924825" y="5450157"/>
            <a:chExt cx="733117" cy="733886"/>
          </a:xfrm>
        </p:grpSpPr>
        <p:sp>
          <p:nvSpPr>
            <p:cNvPr id="182" name="Google Shape;182;p13"/>
            <p:cNvSpPr/>
            <p:nvPr/>
          </p:nvSpPr>
          <p:spPr>
            <a:xfrm>
              <a:off x="924825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049787" y="5575119"/>
              <a:ext cx="293401" cy="407686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244106" y="5655837"/>
              <a:ext cx="288874" cy="402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3"/>
          <p:cNvGrpSpPr/>
          <p:nvPr/>
        </p:nvGrpSpPr>
        <p:grpSpPr>
          <a:xfrm>
            <a:off x="8589064" y="3068958"/>
            <a:ext cx="733886" cy="733800"/>
            <a:chOff x="933964" y="3068958"/>
            <a:chExt cx="733886" cy="733800"/>
          </a:xfrm>
        </p:grpSpPr>
        <p:sp>
          <p:nvSpPr>
            <p:cNvPr id="186" name="Google Shape;186;p13"/>
            <p:cNvSpPr/>
            <p:nvPr/>
          </p:nvSpPr>
          <p:spPr>
            <a:xfrm>
              <a:off x="933964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986495" y="3179399"/>
              <a:ext cx="627971" cy="512917"/>
            </a:xfrm>
            <a:custGeom>
              <a:avLst/>
              <a:gdLst/>
              <a:ahLst/>
              <a:cxnLst/>
              <a:rect l="l" t="t" r="r" b="b"/>
              <a:pathLst>
                <a:path w="7352" h="6005" extrusionOk="0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>
            <a:off x="9760958" y="3068958"/>
            <a:ext cx="733117" cy="733800"/>
            <a:chOff x="2105858" y="3068958"/>
            <a:chExt cx="733117" cy="733800"/>
          </a:xfrm>
        </p:grpSpPr>
        <p:sp>
          <p:nvSpPr>
            <p:cNvPr id="189" name="Google Shape;189;p13"/>
            <p:cNvSpPr/>
            <p:nvPr/>
          </p:nvSpPr>
          <p:spPr>
            <a:xfrm>
              <a:off x="2105858" y="3068958"/>
              <a:ext cx="733117" cy="733800"/>
            </a:xfrm>
            <a:custGeom>
              <a:avLst/>
              <a:gdLst/>
              <a:ahLst/>
              <a:cxnLst/>
              <a:rect l="l" t="t" r="r" b="b"/>
              <a:pathLst>
                <a:path w="8583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2184355" y="3224328"/>
              <a:ext cx="543410" cy="422804"/>
            </a:xfrm>
            <a:custGeom>
              <a:avLst/>
              <a:gdLst/>
              <a:ahLst/>
              <a:cxnLst/>
              <a:rect l="l" t="t" r="r" b="b"/>
              <a:pathLst>
                <a:path w="6362" h="4950" extrusionOk="0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3"/>
          <p:cNvGrpSpPr/>
          <p:nvPr/>
        </p:nvGrpSpPr>
        <p:grpSpPr>
          <a:xfrm>
            <a:off x="10957281" y="6641099"/>
            <a:ext cx="733117" cy="733117"/>
            <a:chOff x="3302181" y="6641099"/>
            <a:chExt cx="733117" cy="733117"/>
          </a:xfrm>
        </p:grpSpPr>
        <p:sp>
          <p:nvSpPr>
            <p:cNvPr id="192" name="Google Shape;192;p13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3"/>
          <p:cNvGrpSpPr/>
          <p:nvPr/>
        </p:nvGrpSpPr>
        <p:grpSpPr>
          <a:xfrm>
            <a:off x="12145232" y="6641099"/>
            <a:ext cx="733886" cy="733117"/>
            <a:chOff x="4490132" y="6641099"/>
            <a:chExt cx="733886" cy="733117"/>
          </a:xfrm>
        </p:grpSpPr>
        <p:sp>
          <p:nvSpPr>
            <p:cNvPr id="195" name="Google Shape;195;p13"/>
            <p:cNvSpPr/>
            <p:nvPr/>
          </p:nvSpPr>
          <p:spPr>
            <a:xfrm>
              <a:off x="449013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649431" y="6823203"/>
              <a:ext cx="405465" cy="358999"/>
            </a:xfrm>
            <a:custGeom>
              <a:avLst/>
              <a:gdLst/>
              <a:ahLst/>
              <a:cxnLst/>
              <a:rect l="l" t="t" r="r" b="b"/>
              <a:pathLst>
                <a:path w="4747" h="4203" extrusionOk="0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3"/>
          <p:cNvGrpSpPr/>
          <p:nvPr/>
        </p:nvGrpSpPr>
        <p:grpSpPr>
          <a:xfrm>
            <a:off x="8522782" y="8193260"/>
            <a:ext cx="914453" cy="914453"/>
            <a:chOff x="867682" y="8193260"/>
            <a:chExt cx="914453" cy="914453"/>
          </a:xfrm>
        </p:grpSpPr>
        <p:sp>
          <p:nvSpPr>
            <p:cNvPr id="198" name="Google Shape;198;p13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3"/>
          <p:cNvGrpSpPr/>
          <p:nvPr/>
        </p:nvGrpSpPr>
        <p:grpSpPr>
          <a:xfrm>
            <a:off x="10046757" y="8193260"/>
            <a:ext cx="914453" cy="914453"/>
            <a:chOff x="2391657" y="8193260"/>
            <a:chExt cx="914453" cy="914453"/>
          </a:xfrm>
        </p:grpSpPr>
        <p:sp>
          <p:nvSpPr>
            <p:cNvPr id="202" name="Google Shape;202;p1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3"/>
          <p:cNvGrpSpPr/>
          <p:nvPr/>
        </p:nvGrpSpPr>
        <p:grpSpPr>
          <a:xfrm>
            <a:off x="8579925" y="6641099"/>
            <a:ext cx="733117" cy="733117"/>
            <a:chOff x="924825" y="6641099"/>
            <a:chExt cx="733117" cy="733117"/>
          </a:xfrm>
        </p:grpSpPr>
        <p:sp>
          <p:nvSpPr>
            <p:cNvPr id="206" name="Google Shape;206;p13"/>
            <p:cNvSpPr/>
            <p:nvPr/>
          </p:nvSpPr>
          <p:spPr>
            <a:xfrm>
              <a:off x="924825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049787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244106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>
            <a:off x="9767877" y="6641099"/>
            <a:ext cx="733886" cy="733117"/>
            <a:chOff x="2112777" y="6641099"/>
            <a:chExt cx="733886" cy="733117"/>
          </a:xfrm>
        </p:grpSpPr>
        <p:sp>
          <p:nvSpPr>
            <p:cNvPr id="210" name="Google Shape;210;p13"/>
            <p:cNvSpPr/>
            <p:nvPr/>
          </p:nvSpPr>
          <p:spPr>
            <a:xfrm>
              <a:off x="2112777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238508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2379442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3"/>
          <p:cNvGrpSpPr/>
          <p:nvPr/>
        </p:nvGrpSpPr>
        <p:grpSpPr>
          <a:xfrm>
            <a:off x="11570731" y="8193260"/>
            <a:ext cx="914453" cy="914453"/>
            <a:chOff x="3915631" y="8193260"/>
            <a:chExt cx="914453" cy="914453"/>
          </a:xfrm>
        </p:grpSpPr>
        <p:sp>
          <p:nvSpPr>
            <p:cNvPr id="214" name="Google Shape;214;p13"/>
            <p:cNvSpPr/>
            <p:nvPr/>
          </p:nvSpPr>
          <p:spPr>
            <a:xfrm>
              <a:off x="3915631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4071855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4247041" y="8565926"/>
              <a:ext cx="250864" cy="190561"/>
            </a:xfrm>
            <a:custGeom>
              <a:avLst/>
              <a:gdLst/>
              <a:ahLst/>
              <a:cxnLst/>
              <a:rect l="l" t="t" r="r" b="b"/>
              <a:pathLst>
                <a:path w="2937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3"/>
          <p:cNvGrpSpPr/>
          <p:nvPr/>
        </p:nvGrpSpPr>
        <p:grpSpPr>
          <a:xfrm>
            <a:off x="13094706" y="8193260"/>
            <a:ext cx="914453" cy="914453"/>
            <a:chOff x="5439606" y="8193260"/>
            <a:chExt cx="914453" cy="914453"/>
          </a:xfrm>
        </p:grpSpPr>
        <p:sp>
          <p:nvSpPr>
            <p:cNvPr id="218" name="Google Shape;218;p13"/>
            <p:cNvSpPr/>
            <p:nvPr/>
          </p:nvSpPr>
          <p:spPr>
            <a:xfrm>
              <a:off x="5439606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595830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5771101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3"/>
          <p:cNvGrpSpPr/>
          <p:nvPr/>
        </p:nvGrpSpPr>
        <p:grpSpPr>
          <a:xfrm>
            <a:off x="14618680" y="8193260"/>
            <a:ext cx="914453" cy="914453"/>
            <a:chOff x="6963580" y="8193260"/>
            <a:chExt cx="914453" cy="914453"/>
          </a:xfrm>
        </p:grpSpPr>
        <p:sp>
          <p:nvSpPr>
            <p:cNvPr id="222" name="Google Shape;222;p13"/>
            <p:cNvSpPr/>
            <p:nvPr/>
          </p:nvSpPr>
          <p:spPr>
            <a:xfrm>
              <a:off x="6963580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119804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7295076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3"/>
          <p:cNvGrpSpPr/>
          <p:nvPr/>
        </p:nvGrpSpPr>
        <p:grpSpPr>
          <a:xfrm>
            <a:off x="16142654" y="8193260"/>
            <a:ext cx="914453" cy="914453"/>
            <a:chOff x="8487554" y="8193260"/>
            <a:chExt cx="914453" cy="914453"/>
          </a:xfrm>
        </p:grpSpPr>
        <p:sp>
          <p:nvSpPr>
            <p:cNvPr id="226" name="Google Shape;226;p13"/>
            <p:cNvSpPr/>
            <p:nvPr/>
          </p:nvSpPr>
          <p:spPr>
            <a:xfrm>
              <a:off x="8487554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8643779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819050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3"/>
          <p:cNvGrpSpPr/>
          <p:nvPr/>
        </p:nvGrpSpPr>
        <p:grpSpPr>
          <a:xfrm>
            <a:off x="8555496" y="9717234"/>
            <a:ext cx="914538" cy="914453"/>
            <a:chOff x="900396" y="9717234"/>
            <a:chExt cx="914538" cy="914453"/>
          </a:xfrm>
        </p:grpSpPr>
        <p:sp>
          <p:nvSpPr>
            <p:cNvPr id="230" name="Google Shape;230;p13"/>
            <p:cNvSpPr/>
            <p:nvPr/>
          </p:nvSpPr>
          <p:spPr>
            <a:xfrm>
              <a:off x="900396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1075668" y="9968696"/>
              <a:ext cx="534271" cy="415202"/>
            </a:xfrm>
            <a:custGeom>
              <a:avLst/>
              <a:gdLst/>
              <a:ahLst/>
              <a:cxnLst/>
              <a:rect l="l" t="t" r="r" b="b"/>
              <a:pathLst>
                <a:path w="6255" h="4861" extrusionOk="0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13"/>
          <p:cNvGrpSpPr/>
          <p:nvPr/>
        </p:nvGrpSpPr>
        <p:grpSpPr>
          <a:xfrm>
            <a:off x="10079471" y="9717234"/>
            <a:ext cx="914538" cy="914453"/>
            <a:chOff x="2424371" y="9717234"/>
            <a:chExt cx="914538" cy="914453"/>
          </a:xfrm>
        </p:grpSpPr>
        <p:sp>
          <p:nvSpPr>
            <p:cNvPr id="233" name="Google Shape;233;p13"/>
            <p:cNvSpPr/>
            <p:nvPr/>
          </p:nvSpPr>
          <p:spPr>
            <a:xfrm>
              <a:off x="2424371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680445" y="9926757"/>
              <a:ext cx="405465" cy="499251"/>
            </a:xfrm>
            <a:custGeom>
              <a:avLst/>
              <a:gdLst/>
              <a:ahLst/>
              <a:cxnLst/>
              <a:rect l="l" t="t" r="r" b="b"/>
              <a:pathLst>
                <a:path w="4747" h="5845" extrusionOk="0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2782516" y="10077686"/>
              <a:ext cx="224898" cy="170745"/>
            </a:xfrm>
            <a:custGeom>
              <a:avLst/>
              <a:gdLst/>
              <a:ahLst/>
              <a:cxnLst/>
              <a:rect l="l" t="t" r="r" b="b"/>
              <a:pathLst>
                <a:path w="2633" h="1999" extrusionOk="0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3"/>
          <p:cNvGrpSpPr/>
          <p:nvPr/>
        </p:nvGrpSpPr>
        <p:grpSpPr>
          <a:xfrm>
            <a:off x="11603445" y="9717234"/>
            <a:ext cx="914538" cy="914453"/>
            <a:chOff x="3948345" y="9717234"/>
            <a:chExt cx="914538" cy="914453"/>
          </a:xfrm>
        </p:grpSpPr>
        <p:sp>
          <p:nvSpPr>
            <p:cNvPr id="237" name="Google Shape;237;p13"/>
            <p:cNvSpPr/>
            <p:nvPr/>
          </p:nvSpPr>
          <p:spPr>
            <a:xfrm>
              <a:off x="3948345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4098505" y="9923768"/>
              <a:ext cx="617294" cy="504461"/>
            </a:xfrm>
            <a:custGeom>
              <a:avLst/>
              <a:gdLst/>
              <a:ahLst/>
              <a:cxnLst/>
              <a:rect l="l" t="t" r="r" b="b"/>
              <a:pathLst>
                <a:path w="7227" h="5906" extrusionOk="0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13"/>
          <p:cNvGrpSpPr/>
          <p:nvPr/>
        </p:nvGrpSpPr>
        <p:grpSpPr>
          <a:xfrm>
            <a:off x="8696516" y="4376491"/>
            <a:ext cx="499165" cy="499165"/>
            <a:chOff x="1041416" y="4376491"/>
            <a:chExt cx="499165" cy="499165"/>
          </a:xfrm>
        </p:grpSpPr>
        <p:sp>
          <p:nvSpPr>
            <p:cNvPr id="240" name="Google Shape;240;p13"/>
            <p:cNvSpPr/>
            <p:nvPr/>
          </p:nvSpPr>
          <p:spPr>
            <a:xfrm>
              <a:off x="1041416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188416" y="4611980"/>
              <a:ext cx="205850" cy="29041"/>
            </a:xfrm>
            <a:custGeom>
              <a:avLst/>
              <a:gdLst/>
              <a:ahLst/>
              <a:cxnLst/>
              <a:rect l="l" t="t" r="r" b="b"/>
              <a:pathLst>
                <a:path w="2410" h="340" extrusionOk="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276820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3"/>
          <p:cNvGrpSpPr/>
          <p:nvPr/>
        </p:nvGrpSpPr>
        <p:grpSpPr>
          <a:xfrm>
            <a:off x="9877550" y="4376491"/>
            <a:ext cx="499251" cy="499165"/>
            <a:chOff x="2222450" y="4376491"/>
            <a:chExt cx="499251" cy="499165"/>
          </a:xfrm>
        </p:grpSpPr>
        <p:sp>
          <p:nvSpPr>
            <p:cNvPr id="244" name="Google Shape;244;p13"/>
            <p:cNvSpPr/>
            <p:nvPr/>
          </p:nvSpPr>
          <p:spPr>
            <a:xfrm>
              <a:off x="2222450" y="4376491"/>
              <a:ext cx="499251" cy="499165"/>
            </a:xfrm>
            <a:custGeom>
              <a:avLst/>
              <a:gdLst/>
              <a:ahLst/>
              <a:cxnLst/>
              <a:rect l="l" t="t" r="r" b="b"/>
              <a:pathLst>
                <a:path w="5845" h="5844" extrusionOk="0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351255" y="4505297"/>
              <a:ext cx="242408" cy="242322"/>
            </a:xfrm>
            <a:custGeom>
              <a:avLst/>
              <a:gdLst/>
              <a:ahLst/>
              <a:cxnLst/>
              <a:rect l="l" t="t" r="r" b="b"/>
              <a:pathLst>
                <a:path w="2838" h="2837" fill="none" extrusionOk="0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405323" y="4559364"/>
              <a:ext cx="39718" cy="39718"/>
            </a:xfrm>
            <a:custGeom>
              <a:avLst/>
              <a:gdLst/>
              <a:ahLst/>
              <a:cxnLst/>
              <a:rect l="l" t="t" r="r" b="b"/>
              <a:pathLst>
                <a:path w="465" h="465" fill="none" extrusionOk="0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377905" y="4598997"/>
              <a:ext cx="215758" cy="148622"/>
            </a:xfrm>
            <a:custGeom>
              <a:avLst/>
              <a:gdLst/>
              <a:ahLst/>
              <a:cxnLst/>
              <a:rect l="l" t="t" r="r" b="b"/>
              <a:pathLst>
                <a:path w="2526" h="1740" fill="none" extrusionOk="0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>
            <a:off x="11058668" y="4376491"/>
            <a:ext cx="499165" cy="499165"/>
            <a:chOff x="3403568" y="4376491"/>
            <a:chExt cx="499165" cy="499165"/>
          </a:xfrm>
        </p:grpSpPr>
        <p:sp>
          <p:nvSpPr>
            <p:cNvPr id="249" name="Google Shape;249;p13"/>
            <p:cNvSpPr/>
            <p:nvPr/>
          </p:nvSpPr>
          <p:spPr>
            <a:xfrm>
              <a:off x="3403568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550653" y="4611980"/>
              <a:ext cx="205765" cy="29041"/>
            </a:xfrm>
            <a:custGeom>
              <a:avLst/>
              <a:gdLst/>
              <a:ahLst/>
              <a:cxnLst/>
              <a:rect l="l" t="t" r="r" b="b"/>
              <a:pathLst>
                <a:path w="2409" h="340" extrusionOk="0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638972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3"/>
          <p:cNvGrpSpPr/>
          <p:nvPr/>
        </p:nvGrpSpPr>
        <p:grpSpPr>
          <a:xfrm>
            <a:off x="16142654" y="11241209"/>
            <a:ext cx="914453" cy="914453"/>
            <a:chOff x="8487554" y="11241209"/>
            <a:chExt cx="914453" cy="914453"/>
          </a:xfrm>
        </p:grpSpPr>
        <p:sp>
          <p:nvSpPr>
            <p:cNvPr id="253" name="Google Shape;253;p13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3"/>
          <p:cNvGrpSpPr/>
          <p:nvPr/>
        </p:nvGrpSpPr>
        <p:grpSpPr>
          <a:xfrm>
            <a:off x="14618680" y="11257267"/>
            <a:ext cx="914453" cy="914453"/>
            <a:chOff x="6963580" y="11257267"/>
            <a:chExt cx="914453" cy="914453"/>
          </a:xfrm>
        </p:grpSpPr>
        <p:sp>
          <p:nvSpPr>
            <p:cNvPr id="256" name="Google Shape;256;p13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13094706" y="11274008"/>
            <a:ext cx="914453" cy="914453"/>
            <a:chOff x="5439606" y="11274008"/>
            <a:chExt cx="914453" cy="914453"/>
          </a:xfrm>
        </p:grpSpPr>
        <p:sp>
          <p:nvSpPr>
            <p:cNvPr id="260" name="Google Shape;260;p13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11570731" y="11257267"/>
            <a:ext cx="914453" cy="914453"/>
            <a:chOff x="3915631" y="11257267"/>
            <a:chExt cx="914453" cy="914453"/>
          </a:xfrm>
        </p:grpSpPr>
        <p:sp>
          <p:nvSpPr>
            <p:cNvPr id="264" name="Google Shape;264;p13"/>
            <p:cNvSpPr/>
            <p:nvPr/>
          </p:nvSpPr>
          <p:spPr>
            <a:xfrm>
              <a:off x="3915631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4153341" y="11490364"/>
              <a:ext cx="438264" cy="448941"/>
            </a:xfrm>
            <a:custGeom>
              <a:avLst/>
              <a:gdLst/>
              <a:ahLst/>
              <a:cxnLst/>
              <a:rect l="l" t="t" r="r" b="b"/>
              <a:pathLst>
                <a:path w="5131" h="5256" extrusionOk="0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3"/>
          <p:cNvGrpSpPr/>
          <p:nvPr/>
        </p:nvGrpSpPr>
        <p:grpSpPr>
          <a:xfrm>
            <a:off x="10046757" y="11257267"/>
            <a:ext cx="914453" cy="914453"/>
            <a:chOff x="2391657" y="11257267"/>
            <a:chExt cx="914453" cy="914453"/>
          </a:xfrm>
        </p:grpSpPr>
        <p:sp>
          <p:nvSpPr>
            <p:cNvPr id="267" name="Google Shape;267;p13"/>
            <p:cNvSpPr/>
            <p:nvPr/>
          </p:nvSpPr>
          <p:spPr>
            <a:xfrm>
              <a:off x="2391657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623302" y="11456113"/>
              <a:ext cx="450393" cy="517444"/>
            </a:xfrm>
            <a:custGeom>
              <a:avLst/>
              <a:gdLst/>
              <a:ahLst/>
              <a:cxnLst/>
              <a:rect l="l" t="t" r="r" b="b"/>
              <a:pathLst>
                <a:path w="5273" h="6058" extrusionOk="0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3"/>
          <p:cNvGrpSpPr/>
          <p:nvPr/>
        </p:nvGrpSpPr>
        <p:grpSpPr>
          <a:xfrm>
            <a:off x="8522782" y="11257267"/>
            <a:ext cx="914453" cy="914453"/>
            <a:chOff x="867682" y="11257267"/>
            <a:chExt cx="914453" cy="914453"/>
          </a:xfrm>
        </p:grpSpPr>
        <p:sp>
          <p:nvSpPr>
            <p:cNvPr id="270" name="Google Shape;270;p13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3"/>
          <p:cNvGrpSpPr/>
          <p:nvPr/>
        </p:nvGrpSpPr>
        <p:grpSpPr>
          <a:xfrm>
            <a:off x="17666629" y="11274008"/>
            <a:ext cx="914453" cy="914453"/>
            <a:chOff x="10011529" y="11274008"/>
            <a:chExt cx="914453" cy="914453"/>
          </a:xfrm>
        </p:grpSpPr>
        <p:sp>
          <p:nvSpPr>
            <p:cNvPr id="273" name="Google Shape;273;p13"/>
            <p:cNvSpPr/>
            <p:nvPr/>
          </p:nvSpPr>
          <p:spPr>
            <a:xfrm>
              <a:off x="10011529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10297328" y="11601660"/>
              <a:ext cx="347554" cy="264445"/>
            </a:xfrm>
            <a:custGeom>
              <a:avLst/>
              <a:gdLst/>
              <a:ahLst/>
              <a:cxnLst/>
              <a:rect l="l" t="t" r="r" b="b"/>
              <a:pathLst>
                <a:path w="4069" h="3096" extrusionOk="0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3"/>
          <p:cNvGrpSpPr/>
          <p:nvPr/>
        </p:nvGrpSpPr>
        <p:grpSpPr>
          <a:xfrm>
            <a:off x="11977874" y="3061833"/>
            <a:ext cx="733886" cy="733800"/>
            <a:chOff x="4322774" y="3061833"/>
            <a:chExt cx="733886" cy="733800"/>
          </a:xfrm>
        </p:grpSpPr>
        <p:sp>
          <p:nvSpPr>
            <p:cNvPr id="276" name="Google Shape;276;p13"/>
            <p:cNvSpPr/>
            <p:nvPr/>
          </p:nvSpPr>
          <p:spPr>
            <a:xfrm>
              <a:off x="4322774" y="3061833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4422624" y="3166978"/>
              <a:ext cx="521288" cy="515992"/>
            </a:xfrm>
            <a:custGeom>
              <a:avLst/>
              <a:gdLst/>
              <a:ahLst/>
              <a:cxnLst/>
              <a:rect l="l" t="t" r="r" b="b"/>
              <a:pathLst>
                <a:path w="6103" h="6041" extrusionOk="0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4495825" y="3234798"/>
              <a:ext cx="381036" cy="202006"/>
            </a:xfrm>
            <a:custGeom>
              <a:avLst/>
              <a:gdLst/>
              <a:ahLst/>
              <a:cxnLst/>
              <a:rect l="l" t="t" r="r" b="b"/>
              <a:pathLst>
                <a:path w="4461" h="2365" extrusionOk="0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4608572" y="3360529"/>
              <a:ext cx="106769" cy="107452"/>
            </a:xfrm>
            <a:custGeom>
              <a:avLst/>
              <a:gdLst/>
              <a:ahLst/>
              <a:cxnLst/>
              <a:rect l="l" t="t" r="r" b="b"/>
              <a:pathLst>
                <a:path w="1250" h="1258" extrusionOk="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3"/>
          <p:cNvGrpSpPr/>
          <p:nvPr/>
        </p:nvGrpSpPr>
        <p:grpSpPr>
          <a:xfrm>
            <a:off x="13092710" y="9710109"/>
            <a:ext cx="914453" cy="914453"/>
            <a:chOff x="5437610" y="9710109"/>
            <a:chExt cx="914453" cy="914453"/>
          </a:xfrm>
        </p:grpSpPr>
        <p:sp>
          <p:nvSpPr>
            <p:cNvPr id="281" name="Google Shape;281;p13"/>
            <p:cNvSpPr/>
            <p:nvPr/>
          </p:nvSpPr>
          <p:spPr>
            <a:xfrm>
              <a:off x="5437610" y="97101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5631929" y="9910493"/>
              <a:ext cx="522056" cy="516248"/>
            </a:xfrm>
            <a:custGeom>
              <a:avLst/>
              <a:gdLst/>
              <a:ahLst/>
              <a:cxnLst/>
              <a:rect l="l" t="t" r="r" b="b"/>
              <a:pathLst>
                <a:path w="6112" h="6044" extrusionOk="0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5705045" y="9978312"/>
              <a:ext cx="381890" cy="202006"/>
            </a:xfrm>
            <a:custGeom>
              <a:avLst/>
              <a:gdLst/>
              <a:ahLst/>
              <a:cxnLst/>
              <a:rect l="l" t="t" r="r" b="b"/>
              <a:pathLst>
                <a:path w="4471" h="2365" extrusionOk="0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5818561" y="10104043"/>
              <a:ext cx="106000" cy="107537"/>
            </a:xfrm>
            <a:custGeom>
              <a:avLst/>
              <a:gdLst/>
              <a:ahLst/>
              <a:cxnLst/>
              <a:rect l="l" t="t" r="r" b="b"/>
              <a:pathLst>
                <a:path w="1241" h="1259" extrusionOk="0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3"/>
          <p:cNvGrpSpPr/>
          <p:nvPr/>
        </p:nvGrpSpPr>
        <p:grpSpPr>
          <a:xfrm>
            <a:off x="12911064" y="3060724"/>
            <a:ext cx="733886" cy="733800"/>
            <a:chOff x="5255964" y="3060724"/>
            <a:chExt cx="733886" cy="733800"/>
          </a:xfrm>
        </p:grpSpPr>
        <p:sp>
          <p:nvSpPr>
            <p:cNvPr id="286" name="Google Shape;286;p13"/>
            <p:cNvSpPr/>
            <p:nvPr/>
          </p:nvSpPr>
          <p:spPr>
            <a:xfrm>
              <a:off x="5255964" y="3060724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5416715" y="3174240"/>
              <a:ext cx="412298" cy="506767"/>
            </a:xfrm>
            <a:custGeom>
              <a:avLst/>
              <a:gdLst/>
              <a:ahLst/>
              <a:cxnLst/>
              <a:rect l="l" t="t" r="r" b="b"/>
              <a:pathLst>
                <a:path w="4827" h="5933" extrusionOk="0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665102" y="3414256"/>
              <a:ext cx="96861" cy="22208"/>
            </a:xfrm>
            <a:custGeom>
              <a:avLst/>
              <a:gdLst/>
              <a:ahLst/>
              <a:cxnLst/>
              <a:rect l="l" t="t" r="r" b="b"/>
              <a:pathLst>
                <a:path w="1134" h="260" extrusionOk="0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5482997" y="3325852"/>
              <a:ext cx="278965" cy="99167"/>
            </a:xfrm>
            <a:custGeom>
              <a:avLst/>
              <a:gdLst/>
              <a:ahLst/>
              <a:cxnLst/>
              <a:rect l="l" t="t" r="r" b="b"/>
              <a:pathLst>
                <a:path w="3266" h="1161" extrusionOk="0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3"/>
          <p:cNvGrpSpPr/>
          <p:nvPr/>
        </p:nvGrpSpPr>
        <p:grpSpPr>
          <a:xfrm>
            <a:off x="14616374" y="9709000"/>
            <a:ext cx="914453" cy="914453"/>
            <a:chOff x="6961274" y="9709000"/>
            <a:chExt cx="914453" cy="914453"/>
          </a:xfrm>
        </p:grpSpPr>
        <p:sp>
          <p:nvSpPr>
            <p:cNvPr id="291" name="Google Shape;291;p13"/>
            <p:cNvSpPr/>
            <p:nvPr/>
          </p:nvSpPr>
          <p:spPr>
            <a:xfrm>
              <a:off x="6961274" y="970900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207440" y="9907932"/>
              <a:ext cx="412298" cy="507536"/>
            </a:xfrm>
            <a:custGeom>
              <a:avLst/>
              <a:gdLst/>
              <a:ahLst/>
              <a:cxnLst/>
              <a:rect l="l" t="t" r="r" b="b"/>
              <a:pathLst>
                <a:path w="4827" h="5942" extrusionOk="0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7455827" y="10148716"/>
              <a:ext cx="96861" cy="22122"/>
            </a:xfrm>
            <a:custGeom>
              <a:avLst/>
              <a:gdLst/>
              <a:ahLst/>
              <a:cxnLst/>
              <a:rect l="l" t="t" r="r" b="b"/>
              <a:pathLst>
                <a:path w="1134" h="259" extrusionOk="0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7273722" y="10060312"/>
              <a:ext cx="278965" cy="98398"/>
            </a:xfrm>
            <a:custGeom>
              <a:avLst/>
              <a:gdLst/>
              <a:ahLst/>
              <a:cxnLst/>
              <a:rect l="l" t="t" r="r" b="b"/>
              <a:pathLst>
                <a:path w="3266" h="1152" extrusionOk="0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3"/>
          <p:cNvGrpSpPr/>
          <p:nvPr/>
        </p:nvGrpSpPr>
        <p:grpSpPr>
          <a:xfrm>
            <a:off x="14055349" y="3065535"/>
            <a:ext cx="733886" cy="733800"/>
            <a:chOff x="6400249" y="3065535"/>
            <a:chExt cx="733886" cy="733800"/>
          </a:xfrm>
        </p:grpSpPr>
        <p:sp>
          <p:nvSpPr>
            <p:cNvPr id="296" name="Google Shape;296;p13"/>
            <p:cNvSpPr/>
            <p:nvPr/>
          </p:nvSpPr>
          <p:spPr>
            <a:xfrm>
              <a:off x="6400249" y="3065535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6562538" y="321791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6628905" y="329410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6695956" y="329410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6562538" y="3456394"/>
              <a:ext cx="419217" cy="180653"/>
            </a:xfrm>
            <a:custGeom>
              <a:avLst/>
              <a:gdLst/>
              <a:ahLst/>
              <a:cxnLst/>
              <a:rect l="l" t="t" r="r" b="b"/>
              <a:pathLst>
                <a:path w="4908" h="2115" extrusionOk="0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6628905" y="3532584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6695956" y="3532584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13"/>
          <p:cNvGrpSpPr/>
          <p:nvPr/>
        </p:nvGrpSpPr>
        <p:grpSpPr>
          <a:xfrm>
            <a:off x="16141696" y="9713812"/>
            <a:ext cx="914453" cy="914453"/>
            <a:chOff x="8486596" y="9713812"/>
            <a:chExt cx="914453" cy="914453"/>
          </a:xfrm>
        </p:grpSpPr>
        <p:sp>
          <p:nvSpPr>
            <p:cNvPr id="304" name="Google Shape;304;p13"/>
            <p:cNvSpPr/>
            <p:nvPr/>
          </p:nvSpPr>
          <p:spPr>
            <a:xfrm>
              <a:off x="8486596" y="9713812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8734214" y="9952290"/>
              <a:ext cx="419217" cy="180738"/>
            </a:xfrm>
            <a:custGeom>
              <a:avLst/>
              <a:gdLst/>
              <a:ahLst/>
              <a:cxnLst/>
              <a:rect l="l" t="t" r="r" b="b"/>
              <a:pathLst>
                <a:path w="4908" h="2116" extrusionOk="0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8800582" y="10028566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8867632" y="10028566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8734214" y="1019008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8800582" y="1026627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8867632" y="1026627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3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2" name="Google Shape;312;p1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13" name="Google Shape;313;p1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14" name="Google Shape;314;p1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13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Consul">
  <p:cSld name="CUSTOM_5_1"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0" name="Google Shape;2990;p113"/>
          <p:cNvCxnSpPr>
            <a:stCxn id="299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991" name="Google Shape;2991;p113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11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93" name="Google Shape;2993;p11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994" name="Google Shape;2994;p11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995" name="Google Shape;2995;p11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996" name="Google Shape;2996;p11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9" name="Google Shape;2999;p11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00" name="Google Shape;3000;p11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01" name="Google Shape;3001;p113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02" name="Google Shape;3002;p11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113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6" name="Google Shape;3006;p113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07" name="Google Shape;3007;p11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8" name="Google Shape;3008;p11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9" name="Google Shape;3009;p11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Nomad">
  <p:cSld name="CUSTOM_5_1_2"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1" name="Google Shape;3011;p114"/>
          <p:cNvCxnSpPr>
            <a:stCxn id="3012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12" name="Google Shape;3012;p114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11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14" name="Google Shape;3014;p11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15" name="Google Shape;3015;p11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16" name="Google Shape;3016;p11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17" name="Google Shape;3017;p11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11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21" name="Google Shape;3021;p11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22" name="Google Shape;3022;p114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23" name="Google Shape;3023;p11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114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27" name="Google Shape;3027;p114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28" name="Google Shape;3028;p11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9" name="Google Shape;3029;p11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0" name="Google Shape;3030;p11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Terraform">
  <p:cSld name="CUSTOM_5_1_1"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11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33" name="Google Shape;3033;p11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34" name="Google Shape;3034;p11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35" name="Google Shape;3035;p11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36" name="Google Shape;3036;p11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9" name="Google Shape;3039;p11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40" name="Google Shape;3040;p11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1" name="Google Shape;3041;p115"/>
          <p:cNvCxnSpPr>
            <a:stCxn id="3042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42" name="Google Shape;3042;p115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3" name="Google Shape;3043;p115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44" name="Google Shape;3044;p11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7" name="Google Shape;3047;p115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48" name="Google Shape;3048;p115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49" name="Google Shape;3049;p11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0" name="Google Shape;3050;p11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1" name="Google Shape;3051;p11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Vault">
  <p:cSld name="CUSTOM_5_1_1_1"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11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54" name="Google Shape;3054;p11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55" name="Google Shape;3055;p11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56" name="Google Shape;3056;p11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57" name="Google Shape;3057;p11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0" name="Google Shape;3060;p11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61" name="Google Shape;3061;p11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2" name="Google Shape;3062;p116"/>
          <p:cNvCxnSpPr>
            <a:stCxn id="3063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63" name="Google Shape;3063;p116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4" name="Google Shape;3064;p116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3065" name="Google Shape;3065;p116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6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6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8" name="Google Shape;3068;p116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69" name="Google Shape;3069;p116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70" name="Google Shape;3070;p11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1" name="Google Shape;3071;p11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2" name="Google Shape;3072;p11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1 Features Overview - Six">
  <p:cSld name="6 Features Numbered"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Google Shape;3074;p117"/>
          <p:cNvCxnSpPr/>
          <p:nvPr/>
        </p:nvCxnSpPr>
        <p:spPr>
          <a:xfrm rot="10800000">
            <a:off x="13208254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075" name="Google Shape;3075;p117"/>
          <p:cNvCxnSpPr/>
          <p:nvPr/>
        </p:nvCxnSpPr>
        <p:spPr>
          <a:xfrm rot="10800000">
            <a:off x="18387441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076" name="Google Shape;3076;p117"/>
          <p:cNvCxnSpPr/>
          <p:nvPr/>
        </p:nvCxnSpPr>
        <p:spPr>
          <a:xfrm rot="10800000">
            <a:off x="8029066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77" name="Google Shape;3077;p117"/>
          <p:cNvSpPr/>
          <p:nvPr/>
        </p:nvSpPr>
        <p:spPr>
          <a:xfrm>
            <a:off x="7735138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8" name="Google Shape;3078;p117"/>
          <p:cNvSpPr/>
          <p:nvPr/>
        </p:nvSpPr>
        <p:spPr>
          <a:xfrm>
            <a:off x="7735138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9" name="Google Shape;3079;p117"/>
          <p:cNvSpPr/>
          <p:nvPr/>
        </p:nvSpPr>
        <p:spPr>
          <a:xfrm>
            <a:off x="12914329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0" name="Google Shape;3080;p117"/>
          <p:cNvSpPr/>
          <p:nvPr/>
        </p:nvSpPr>
        <p:spPr>
          <a:xfrm>
            <a:off x="12914329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1" name="Google Shape;3081;p117"/>
          <p:cNvSpPr/>
          <p:nvPr/>
        </p:nvSpPr>
        <p:spPr>
          <a:xfrm>
            <a:off x="18093533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2" name="Google Shape;3082;p117"/>
          <p:cNvSpPr/>
          <p:nvPr/>
        </p:nvSpPr>
        <p:spPr>
          <a:xfrm>
            <a:off x="18093533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3" name="Google Shape;3083;p117"/>
          <p:cNvSpPr txBox="1">
            <a:spLocks noGrp="1"/>
          </p:cNvSpPr>
          <p:nvPr>
            <p:ph type="subTitle" idx="1"/>
          </p:nvPr>
        </p:nvSpPr>
        <p:spPr>
          <a:xfrm>
            <a:off x="8580528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4" name="Google Shape;3084;p117"/>
          <p:cNvSpPr txBox="1">
            <a:spLocks noGrp="1"/>
          </p:cNvSpPr>
          <p:nvPr>
            <p:ph type="subTitle" idx="2"/>
          </p:nvPr>
        </p:nvSpPr>
        <p:spPr>
          <a:xfrm>
            <a:off x="8580528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5" name="Google Shape;3085;p117"/>
          <p:cNvSpPr txBox="1">
            <a:spLocks noGrp="1"/>
          </p:cNvSpPr>
          <p:nvPr>
            <p:ph type="subTitle" idx="3"/>
          </p:nvPr>
        </p:nvSpPr>
        <p:spPr>
          <a:xfrm>
            <a:off x="13759719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6" name="Google Shape;3086;p117"/>
          <p:cNvSpPr txBox="1">
            <a:spLocks noGrp="1"/>
          </p:cNvSpPr>
          <p:nvPr>
            <p:ph type="subTitle" idx="4"/>
          </p:nvPr>
        </p:nvSpPr>
        <p:spPr>
          <a:xfrm>
            <a:off x="13759724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7" name="Google Shape;3087;p117"/>
          <p:cNvSpPr txBox="1">
            <a:spLocks noGrp="1"/>
          </p:cNvSpPr>
          <p:nvPr>
            <p:ph type="subTitle" idx="5"/>
          </p:nvPr>
        </p:nvSpPr>
        <p:spPr>
          <a:xfrm>
            <a:off x="18938923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8" name="Google Shape;3088;p117"/>
          <p:cNvSpPr txBox="1">
            <a:spLocks noGrp="1"/>
          </p:cNvSpPr>
          <p:nvPr>
            <p:ph type="subTitle" idx="6"/>
          </p:nvPr>
        </p:nvSpPr>
        <p:spPr>
          <a:xfrm>
            <a:off x="18938933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89" name="Google Shape;3089;p117"/>
          <p:cNvSpPr txBox="1">
            <a:spLocks noGrp="1"/>
          </p:cNvSpPr>
          <p:nvPr>
            <p:ph type="subTitle" idx="7"/>
          </p:nvPr>
        </p:nvSpPr>
        <p:spPr>
          <a:xfrm>
            <a:off x="8580528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0" name="Google Shape;3090;p117"/>
          <p:cNvSpPr txBox="1">
            <a:spLocks noGrp="1"/>
          </p:cNvSpPr>
          <p:nvPr>
            <p:ph type="subTitle" idx="8"/>
          </p:nvPr>
        </p:nvSpPr>
        <p:spPr>
          <a:xfrm>
            <a:off x="8580528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1" name="Google Shape;3091;p117"/>
          <p:cNvSpPr txBox="1">
            <a:spLocks noGrp="1"/>
          </p:cNvSpPr>
          <p:nvPr>
            <p:ph type="subTitle" idx="9"/>
          </p:nvPr>
        </p:nvSpPr>
        <p:spPr>
          <a:xfrm>
            <a:off x="13759719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2" name="Google Shape;3092;p117"/>
          <p:cNvSpPr txBox="1">
            <a:spLocks noGrp="1"/>
          </p:cNvSpPr>
          <p:nvPr>
            <p:ph type="subTitle" idx="13"/>
          </p:nvPr>
        </p:nvSpPr>
        <p:spPr>
          <a:xfrm>
            <a:off x="13759719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3" name="Google Shape;3093;p117"/>
          <p:cNvSpPr txBox="1">
            <a:spLocks noGrp="1"/>
          </p:cNvSpPr>
          <p:nvPr>
            <p:ph type="subTitle" idx="14"/>
          </p:nvPr>
        </p:nvSpPr>
        <p:spPr>
          <a:xfrm>
            <a:off x="18938923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4" name="Google Shape;3094;p117"/>
          <p:cNvSpPr txBox="1">
            <a:spLocks noGrp="1"/>
          </p:cNvSpPr>
          <p:nvPr>
            <p:ph type="subTitle" idx="15"/>
          </p:nvPr>
        </p:nvSpPr>
        <p:spPr>
          <a:xfrm>
            <a:off x="18938923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95" name="Google Shape;3095;p117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96" name="Google Shape;3096;p117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097" name="Google Shape;3097;p11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098" name="Google Shape;3098;p11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099" name="Google Shape;3099;p11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1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2" name="Google Shape;3102;p117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03" name="Google Shape;3103;p11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4" name="Google Shape;3104;p11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5" name="Google Shape;3105;p11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6" name="Google Shape;3106;p11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2 Features Overview - Four">
  <p:cSld name="6 Features Numbered_1"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8" name="Google Shape;3108;p118"/>
          <p:cNvCxnSpPr/>
          <p:nvPr/>
        </p:nvCxnSpPr>
        <p:spPr>
          <a:xfrm rot="10800000">
            <a:off x="15804319" y="3352800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109" name="Google Shape;3109;p118"/>
          <p:cNvCxnSpPr/>
          <p:nvPr/>
        </p:nvCxnSpPr>
        <p:spPr>
          <a:xfrm rot="10800000">
            <a:off x="8029067" y="3352802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110" name="Google Shape;3110;p118"/>
          <p:cNvSpPr/>
          <p:nvPr/>
        </p:nvSpPr>
        <p:spPr>
          <a:xfrm>
            <a:off x="7735138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1" name="Google Shape;3111;p118"/>
          <p:cNvSpPr txBox="1">
            <a:spLocks noGrp="1"/>
          </p:cNvSpPr>
          <p:nvPr>
            <p:ph type="subTitle" idx="1"/>
          </p:nvPr>
        </p:nvSpPr>
        <p:spPr>
          <a:xfrm>
            <a:off x="858052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2" name="Google Shape;3112;p118"/>
          <p:cNvSpPr txBox="1">
            <a:spLocks noGrp="1"/>
          </p:cNvSpPr>
          <p:nvPr>
            <p:ph type="subTitle" idx="2"/>
          </p:nvPr>
        </p:nvSpPr>
        <p:spPr>
          <a:xfrm>
            <a:off x="858052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3" name="Google Shape;3113;p118"/>
          <p:cNvSpPr/>
          <p:nvPr/>
        </p:nvSpPr>
        <p:spPr>
          <a:xfrm>
            <a:off x="7735138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4" name="Google Shape;3114;p118"/>
          <p:cNvSpPr txBox="1">
            <a:spLocks noGrp="1"/>
          </p:cNvSpPr>
          <p:nvPr>
            <p:ph type="subTitle" idx="3"/>
          </p:nvPr>
        </p:nvSpPr>
        <p:spPr>
          <a:xfrm>
            <a:off x="858052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5" name="Google Shape;3115;p118"/>
          <p:cNvSpPr txBox="1">
            <a:spLocks noGrp="1"/>
          </p:cNvSpPr>
          <p:nvPr>
            <p:ph type="subTitle" idx="4"/>
          </p:nvPr>
        </p:nvSpPr>
        <p:spPr>
          <a:xfrm>
            <a:off x="858052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6" name="Google Shape;3116;p118"/>
          <p:cNvSpPr/>
          <p:nvPr/>
        </p:nvSpPr>
        <p:spPr>
          <a:xfrm>
            <a:off x="15491747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7" name="Google Shape;3117;p118"/>
          <p:cNvSpPr txBox="1">
            <a:spLocks noGrp="1"/>
          </p:cNvSpPr>
          <p:nvPr>
            <p:ph type="subTitle" idx="5"/>
          </p:nvPr>
        </p:nvSpPr>
        <p:spPr>
          <a:xfrm>
            <a:off x="1633713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8" name="Google Shape;3118;p118"/>
          <p:cNvSpPr txBox="1">
            <a:spLocks noGrp="1"/>
          </p:cNvSpPr>
          <p:nvPr>
            <p:ph type="subTitle" idx="6"/>
          </p:nvPr>
        </p:nvSpPr>
        <p:spPr>
          <a:xfrm>
            <a:off x="1633713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19" name="Google Shape;3119;p118"/>
          <p:cNvSpPr/>
          <p:nvPr/>
        </p:nvSpPr>
        <p:spPr>
          <a:xfrm>
            <a:off x="15491747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0" name="Google Shape;3120;p118"/>
          <p:cNvSpPr txBox="1">
            <a:spLocks noGrp="1"/>
          </p:cNvSpPr>
          <p:nvPr>
            <p:ph type="subTitle" idx="7"/>
          </p:nvPr>
        </p:nvSpPr>
        <p:spPr>
          <a:xfrm>
            <a:off x="1633713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1" name="Google Shape;3121;p118"/>
          <p:cNvSpPr txBox="1">
            <a:spLocks noGrp="1"/>
          </p:cNvSpPr>
          <p:nvPr>
            <p:ph type="subTitle" idx="8"/>
          </p:nvPr>
        </p:nvSpPr>
        <p:spPr>
          <a:xfrm>
            <a:off x="1633713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2" name="Google Shape;3122;p118"/>
          <p:cNvSpPr txBox="1">
            <a:spLocks noGrp="1"/>
          </p:cNvSpPr>
          <p:nvPr>
            <p:ph type="subTitle" idx="9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23" name="Google Shape;3123;p118"/>
          <p:cNvSpPr txBox="1">
            <a:spLocks noGrp="1"/>
          </p:cNvSpPr>
          <p:nvPr>
            <p:ph type="subTitle" idx="13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124" name="Google Shape;3124;p11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125" name="Google Shape;3125;p11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126" name="Google Shape;3126;p11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9" name="Google Shape;3129;p118"/>
          <p:cNvSpPr txBox="1">
            <a:spLocks noGrp="1"/>
          </p:cNvSpPr>
          <p:nvPr>
            <p:ph type="subTitle" idx="1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0" name="Google Shape;3130;p11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1" name="Google Shape;3131;p11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2" name="Google Shape;3132;p11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3" name="Google Shape;3133;p11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1 Feature CSR Challenge">
  <p:cSld name="Feature CSR-C"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5" name="Google Shape;3135;p119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136" name="Google Shape;3136;p119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137" name="Google Shape;3137;p119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38" name="Google Shape;3138;p119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39" name="Google Shape;3139;p119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0" name="Google Shape;3140;p119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1" name="Google Shape;3141;p119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119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3" name="Google Shape;3143;p119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4" name="Google Shape;3144;p119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5" name="Google Shape;3145;p119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p119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7" name="Google Shape;3147;p119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48" name="Google Shape;3148;p119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9" name="Google Shape;3149;p119"/>
          <p:cNvSpPr txBox="1">
            <a:spLocks noGrp="1"/>
          </p:cNvSpPr>
          <p:nvPr>
            <p:ph type="subTitle" idx="1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150" name="Google Shape;3150;p119" descr="labyrinth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51" name="Google Shape;3151;p119"/>
          <p:cNvSpPr txBox="1">
            <a:spLocks noGrp="1"/>
          </p:cNvSpPr>
          <p:nvPr>
            <p:ph type="subTitle" idx="2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52" name="Google Shape;3152;p119"/>
          <p:cNvSpPr txBox="1">
            <a:spLocks noGrp="1"/>
          </p:cNvSpPr>
          <p:nvPr>
            <p:ph type="subTitle" idx="3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153" name="Google Shape;3153;p11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4" name="Google Shape;3154;p11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5" name="Google Shape;3155;p11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6" name="Google Shape;3156;p119"/>
          <p:cNvSpPr txBox="1">
            <a:spLocks noGrp="1"/>
          </p:cNvSpPr>
          <p:nvPr>
            <p:ph type="subTitle" idx="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57" name="Google Shape;3157;p11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8" name="Google Shape;3158;p119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159" name="Google Shape;3159;p11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2 Feature CSR Solution">
  <p:cSld name="Feature CSR-S"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3" name="Google Shape;3163;p120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164" name="Google Shape;3164;p120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165" name="Google Shape;3165;p120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66" name="Google Shape;3166;p120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67" name="Google Shape;3167;p120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68" name="Google Shape;3168;p120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9" name="Google Shape;3169;p120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120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71" name="Google Shape;3171;p12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2" name="Google Shape;3172;p120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3" name="Google Shape;3173;p120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4" name="Google Shape;3174;p120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5" name="Google Shape;3175;p120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6" name="Google Shape;3176;p120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Google Shape;3177;p120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p120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179" name="Google Shape;3179;p120" descr="check_diamond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Google Shape;3180;p120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81" name="Google Shape;3181;p120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182" name="Google Shape;3182;p1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120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84" name="Google Shape;3184;p120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185" name="Google Shape;3185;p12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2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2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88" name="Google Shape;3188;p12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9" name="Google Shape;3189;p12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0" name="Google Shape;3190;p12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3 Feature CSR Results">
  <p:cSld name="Feature CSR-R"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2" name="Google Shape;3192;p121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193" name="Google Shape;3193;p121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194" name="Google Shape;3194;p121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95" name="Google Shape;3195;p121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6" name="Google Shape;3196;p121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97" name="Google Shape;3197;p121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8" name="Google Shape;3198;p121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121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00" name="Google Shape;3200;p12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1" name="Google Shape;3201;p121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2" name="Google Shape;3202;p121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3" name="Google Shape;3203;p121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4" name="Google Shape;3204;p121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5" name="Google Shape;3205;p121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06" name="Google Shape;3206;p121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3207" name="Google Shape;3207;p121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8" name="Google Shape;3208;p121" descr="chart_results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9" name="Google Shape;3209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12" name="Google Shape;3212;p121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3" name="Google Shape;3213;p121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4" name="Google Shape;3214;p121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5" name="Google Shape;3215;p121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6" name="Google Shape;3216;p121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7" name="Google Shape;3217;p121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8" name="Google Shape;3218;p121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19" name="Google Shape;3219;p121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220" name="Google Shape;3220;p12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2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2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3" name="Google Shape;3223;p12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4" name="Google Shape;3224;p12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5" name="Google Shape;3225;p12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1 Feature CSRB Challenge">
  <p:cSld name="Feature CSRB-C"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7" name="Google Shape;3227;p122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228" name="Google Shape;3228;p122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229" name="Google Shape;3229;p122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30" name="Google Shape;3230;p122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1" name="Google Shape;3231;p122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2" name="Google Shape;3232;p122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3" name="Google Shape;3233;p122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122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35" name="Google Shape;3235;p12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6" name="Google Shape;3236;p122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7" name="Google Shape;3237;p122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8" name="Google Shape;3238;p122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9" name="Google Shape;3239;p122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0" name="Google Shape;3240;p122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1" name="Google Shape;3241;p122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2" name="Google Shape;3242;p122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3" name="Google Shape;3243;p122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4" name="Google Shape;3244;p122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245" name="Google Shape;3245;p122" descr="labyrinth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6" name="Google Shape;3246;p122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47" name="Google Shape;3247;p122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248" name="Google Shape;3248;p12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2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2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1" name="Google Shape;3251;p122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52" name="Google Shape;3252;p122"/>
          <p:cNvSpPr txBox="1">
            <a:spLocks noGrp="1"/>
          </p:cNvSpPr>
          <p:nvPr>
            <p:ph type="subTitle" idx="4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253" name="Google Shape;3253;p12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4" name="Google Shape;3254;p12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5" name="Google Shape;3255;p12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Dark">
  <p:cSld name="CUSTOM_1_1_1">
    <p:bg>
      <p:bgPr>
        <a:solidFill>
          <a:srgbClr val="00000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4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1" name="Google Shape;321;p1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22" name="Google Shape;322;p14"/>
          <p:cNvGrpSpPr/>
          <p:nvPr/>
        </p:nvGrpSpPr>
        <p:grpSpPr>
          <a:xfrm>
            <a:off x="8026824" y="2734455"/>
            <a:ext cx="2866099" cy="839825"/>
            <a:chOff x="8026824" y="2734455"/>
            <a:chExt cx="2866099" cy="839825"/>
          </a:xfrm>
        </p:grpSpPr>
        <p:sp>
          <p:nvSpPr>
            <p:cNvPr id="323" name="Google Shape;323;p14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14"/>
          <p:cNvGrpSpPr/>
          <p:nvPr/>
        </p:nvGrpSpPr>
        <p:grpSpPr>
          <a:xfrm>
            <a:off x="11667745" y="2726084"/>
            <a:ext cx="2910260" cy="852040"/>
            <a:chOff x="11667745" y="2726084"/>
            <a:chExt cx="2910260" cy="852040"/>
          </a:xfrm>
        </p:grpSpPr>
        <p:sp>
          <p:nvSpPr>
            <p:cNvPr id="327" name="Google Shape;327;p14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14"/>
          <p:cNvGrpSpPr/>
          <p:nvPr/>
        </p:nvGrpSpPr>
        <p:grpSpPr>
          <a:xfrm>
            <a:off x="15360514" y="2731380"/>
            <a:ext cx="3541922" cy="838373"/>
            <a:chOff x="15360514" y="2731380"/>
            <a:chExt cx="3541922" cy="838373"/>
          </a:xfrm>
        </p:grpSpPr>
        <p:sp>
          <p:nvSpPr>
            <p:cNvPr id="332" name="Google Shape;332;p14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14"/>
          <p:cNvGrpSpPr/>
          <p:nvPr/>
        </p:nvGrpSpPr>
        <p:grpSpPr>
          <a:xfrm>
            <a:off x="19665898" y="2726084"/>
            <a:ext cx="2395021" cy="857335"/>
            <a:chOff x="19665898" y="2726084"/>
            <a:chExt cx="2395021" cy="857335"/>
          </a:xfrm>
        </p:grpSpPr>
        <p:sp>
          <p:nvSpPr>
            <p:cNvPr id="336" name="Google Shape;336;p14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4"/>
          <p:cNvGrpSpPr/>
          <p:nvPr/>
        </p:nvGrpSpPr>
        <p:grpSpPr>
          <a:xfrm>
            <a:off x="8197573" y="1125872"/>
            <a:ext cx="848196" cy="895432"/>
            <a:chOff x="8197573" y="1125872"/>
            <a:chExt cx="848196" cy="895432"/>
          </a:xfrm>
        </p:grpSpPr>
        <p:sp>
          <p:nvSpPr>
            <p:cNvPr id="339" name="Google Shape;339;p1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4"/>
          <p:cNvGrpSpPr/>
          <p:nvPr/>
        </p:nvGrpSpPr>
        <p:grpSpPr>
          <a:xfrm>
            <a:off x="9845790" y="1124335"/>
            <a:ext cx="3841396" cy="896969"/>
            <a:chOff x="9845790" y="1124335"/>
            <a:chExt cx="3841396" cy="896969"/>
          </a:xfrm>
        </p:grpSpPr>
        <p:sp>
          <p:nvSpPr>
            <p:cNvPr id="343" name="Google Shape;343;p14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1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57" name="Google Shape;357;p1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14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2 Feature CSRB Solution">
  <p:cSld name="Feature CSRB-S"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7" name="Google Shape;3257;p123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258" name="Google Shape;3258;p123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259" name="Google Shape;3259;p123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60" name="Google Shape;3260;p12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1" name="Google Shape;3261;p123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2" name="Google Shape;3262;p123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3" name="Google Shape;3263;p123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123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65" name="Google Shape;3265;p12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6" name="Google Shape;3266;p123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7" name="Google Shape;3267;p123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8" name="Google Shape;3268;p123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9" name="Google Shape;3269;p123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0" name="Google Shape;3270;p123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1" name="Google Shape;3271;p123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2" name="Google Shape;3272;p123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3" name="Google Shape;3273;p123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4" name="Google Shape;3274;p123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3275" name="Google Shape;3275;p123" descr="check_diamond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6" name="Google Shape;3276;p123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7" name="Google Shape;3277;p123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78" name="Google Shape;3278;p123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279" name="Google Shape;3279;p1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0" name="Google Shape;3280;p123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281" name="Google Shape;3281;p12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2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2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84" name="Google Shape;3284;p12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5" name="Google Shape;3285;p12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6" name="Google Shape;3286;p12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3 Feature CSRB Results">
  <p:cSld name="Feature CSRB-R"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8" name="Google Shape;3288;p124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289" name="Google Shape;3289;p124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290" name="Google Shape;3290;p124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91" name="Google Shape;3291;p124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92" name="Google Shape;3292;p124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3" name="Google Shape;3293;p124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4" name="Google Shape;3294;p124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124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96" name="Google Shape;3296;p12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7" name="Google Shape;3297;p124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8" name="Google Shape;3298;p124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9" name="Google Shape;3299;p124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0" name="Google Shape;3300;p124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124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2" name="Google Shape;3302;p124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3" name="Google Shape;3303;p124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4" name="Google Shape;3304;p124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3305" name="Google Shape;3305;p124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6" name="Google Shape;3306;p124" descr="chart_results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7" name="Google Shape;3307;p124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8" name="Google Shape;3308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Google Shape;3309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Google Shape;3310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124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2" name="Google Shape;3312;p124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3" name="Google Shape;3313;p124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4" name="Google Shape;3314;p124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5" name="Google Shape;3315;p124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6" name="Google Shape;3316;p124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3317" name="Google Shape;3317;p124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18" name="Google Shape;3318;p12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2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2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21" name="Google Shape;3321;p12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2" name="Google Shape;3322;p12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3" name="Google Shape;3323;p12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4 Feature CSRB Best Practices">
  <p:cSld name="Feature CSRB-B"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5" name="Google Shape;3325;p125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3326" name="Google Shape;3326;p125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3327" name="Google Shape;3327;p125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328" name="Google Shape;3328;p125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29" name="Google Shape;3329;p125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0" name="Google Shape;3330;p125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125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p125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33" name="Google Shape;3333;p12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4" name="Google Shape;3334;p125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5" name="Google Shape;3335;p125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6" name="Google Shape;3336;p125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37" name="Google Shape;3337;p125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Google Shape;3338;p125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9" name="Google Shape;3339;p125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125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41" name="Google Shape;3341;p125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3342" name="Google Shape;3342;p125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3" name="Google Shape;3343;p125" descr="heart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444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44" name="Google Shape;3344;p125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5" name="Google Shape;3345;p125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46" name="Google Shape;3346;p125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347" name="Google Shape;3347;p1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8" name="Google Shape;3348;p125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49" name="Google Shape;3349;p12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2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2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52" name="Google Shape;3352;p12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3" name="Google Shape;3353;p12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4" name="Google Shape;3354;p12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">
  <p:cSld name="CUSTOM_6_1"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6" name="Google Shape;3356;p126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3357" name="Google Shape;3357;p126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58" name="Google Shape;3358;p126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9" name="Google Shape;3359;p126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0" name="Google Shape;3360;p126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3361" name="Google Shape;3361;p126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62" name="Google Shape;3362;p12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2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2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5" name="Google Shape;3365;p126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66" name="Google Shape;3366;p12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7" name="Google Shape;3367;p12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8" name="Google Shape;3368;p12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9" name="Google Shape;3369;p12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 No Background">
  <p:cSld name="CUSTOM_6_1_1"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127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3372" name="Google Shape;3372;p127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3373" name="Google Shape;3373;p12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2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2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127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77" name="Google Shape;3377;p12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8" name="Google Shape;3378;p12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9" name="Google Shape;3379;p12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0" name="Google Shape;3380;p12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le at Left">
  <p:cSld name="CUSTOM_7_1"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28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83" name="Google Shape;3383;p128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384" name="Google Shape;3384;p12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385" name="Google Shape;3385;p12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386" name="Google Shape;3386;p12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2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2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9" name="Google Shape;3389;p128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90" name="Google Shape;3390;p12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1" name="Google Shape;3391;p12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2" name="Google Shape;3392;p12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3" name="Google Shape;3393;p12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1 Title at Left with Three Columns">
  <p:cSld name="CUSTOM_7_1_1"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5" name="Google Shape;3395;p129"/>
          <p:cNvCxnSpPr/>
          <p:nvPr/>
        </p:nvCxnSpPr>
        <p:spPr>
          <a:xfrm rot="10800000">
            <a:off x="127499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396" name="Google Shape;3396;p129"/>
          <p:cNvCxnSpPr/>
          <p:nvPr/>
        </p:nvCxnSpPr>
        <p:spPr>
          <a:xfrm rot="10800000">
            <a:off x="182302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397" name="Google Shape;3397;p129"/>
          <p:cNvSpPr txBox="1">
            <a:spLocks noGrp="1"/>
          </p:cNvSpPr>
          <p:nvPr>
            <p:ph type="subTitle" idx="1"/>
          </p:nvPr>
        </p:nvSpPr>
        <p:spPr>
          <a:xfrm>
            <a:off x="7773718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98" name="Google Shape;3398;p129"/>
          <p:cNvSpPr txBox="1">
            <a:spLocks noGrp="1"/>
          </p:cNvSpPr>
          <p:nvPr>
            <p:ph type="subTitle" idx="2"/>
          </p:nvPr>
        </p:nvSpPr>
        <p:spPr>
          <a:xfrm>
            <a:off x="7773730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99" name="Google Shape;3399;p129"/>
          <p:cNvSpPr txBox="1">
            <a:spLocks noGrp="1"/>
          </p:cNvSpPr>
          <p:nvPr>
            <p:ph type="subTitle" idx="3"/>
          </p:nvPr>
        </p:nvSpPr>
        <p:spPr>
          <a:xfrm>
            <a:off x="13375003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0" name="Google Shape;3400;p129"/>
          <p:cNvSpPr txBox="1">
            <a:spLocks noGrp="1"/>
          </p:cNvSpPr>
          <p:nvPr>
            <p:ph type="subTitle" idx="4"/>
          </p:nvPr>
        </p:nvSpPr>
        <p:spPr>
          <a:xfrm>
            <a:off x="13375016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1" name="Google Shape;3401;p129"/>
          <p:cNvSpPr txBox="1">
            <a:spLocks noGrp="1"/>
          </p:cNvSpPr>
          <p:nvPr>
            <p:ph type="subTitle" idx="5"/>
          </p:nvPr>
        </p:nvSpPr>
        <p:spPr>
          <a:xfrm>
            <a:off x="18855307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2" name="Google Shape;3402;p129"/>
          <p:cNvSpPr txBox="1">
            <a:spLocks noGrp="1"/>
          </p:cNvSpPr>
          <p:nvPr>
            <p:ph type="subTitle" idx="6"/>
          </p:nvPr>
        </p:nvSpPr>
        <p:spPr>
          <a:xfrm>
            <a:off x="18855319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3" name="Google Shape;3403;p129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04" name="Google Shape;3404;p129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405" name="Google Shape;3405;p12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406" name="Google Shape;3406;p12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407" name="Google Shape;3407;p12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2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2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0" name="Google Shape;3410;p129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11" name="Google Shape;3411;p12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2" name="Google Shape;3412;p12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3" name="Google Shape;3413;p12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4" name="Google Shape;3414;p12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2 Title at Left with Product Stats">
  <p:cSld name="CUSTOM_7_1_1_1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130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7" name="Google Shape;3417;p130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8" name="Google Shape;3418;p130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9" name="Google Shape;3419;p130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0" name="Google Shape;3420;p130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1" name="Google Shape;3421;p130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22" name="Google Shape;3422;p130"/>
          <p:cNvCxnSpPr/>
          <p:nvPr/>
        </p:nvCxnSpPr>
        <p:spPr>
          <a:xfrm rot="10800000">
            <a:off x="10003787" y="2183100"/>
            <a:ext cx="0" cy="11532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23" name="Google Shape;3423;p130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4" name="Google Shape;3424;p130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5" name="Google Shape;3425;p130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6" name="Google Shape;3426;p130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7" name="Google Shape;3427;p130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3428" name="Google Shape;3428;p130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pic>
        <p:nvPicPr>
          <p:cNvPr id="3429" name="Google Shape;3429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18872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Google Shape;3430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36216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1" name="Google Shape;3431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53921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2" name="Google Shape;3432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70865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3" name="Google Shape;3433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878085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p130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35" name="Google Shape;3435;p130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3436" name="Google Shape;3436;p13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437" name="Google Shape;3437;p13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438" name="Google Shape;3438;p13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41" name="Google Shape;3441;p13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2" name="Google Shape;3442;p13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3" name="Google Shape;3443;p130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44" name="Google Shape;3444;p13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5" name="Google Shape;3445;p13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7" name="Google Shape;3447;p131" descr="HashiCorp - Technical Deck Templates - PNG.03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31"/>
          <p:cNvSpPr txBox="1">
            <a:spLocks noGrp="1"/>
          </p:cNvSpPr>
          <p:nvPr>
            <p:ph type="sldNum" idx="12"/>
          </p:nvPr>
        </p:nvSpPr>
        <p:spPr>
          <a:xfrm>
            <a:off x="12182602" y="13081000"/>
            <a:ext cx="375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6670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1pPr>
            <a:lvl2pPr marL="2667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2pPr>
            <a:lvl3pPr marL="266700" lvl="2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3pPr>
            <a:lvl4pPr marL="266700" lvl="3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4pPr>
            <a:lvl5pPr marL="266700" lvl="4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5pPr>
            <a:lvl6pPr marL="266700" lvl="5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6pPr>
            <a:lvl7pPr marL="266700" lvl="6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7pPr>
            <a:lvl8pPr marL="266700" lvl="7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8pPr>
            <a:lvl9pPr marL="266700" lvl="8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9pPr>
          </a:lstStyle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solidFill>
                <a:schemeClr val="tx1"/>
              </a:solidFill>
            </a:endParaRPr>
          </a:p>
        </p:txBody>
      </p:sp>
      <p:sp>
        <p:nvSpPr>
          <p:cNvPr id="3449" name="Google Shape;3449;p131"/>
          <p:cNvSpPr/>
          <p:nvPr/>
        </p:nvSpPr>
        <p:spPr>
          <a:xfrm>
            <a:off x="10157458" y="106436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50" name="Google Shape;3450;p131"/>
          <p:cNvSpPr/>
          <p:nvPr/>
        </p:nvSpPr>
        <p:spPr>
          <a:xfrm>
            <a:off x="10157458" y="100975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51" name="Google Shape;3451;p131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33"/>
          <p:cNvSpPr txBox="1">
            <a:spLocks noGrp="1"/>
          </p:cNvSpPr>
          <p:nvPr>
            <p:ph type="sldNum" idx="12"/>
          </p:nvPr>
        </p:nvSpPr>
        <p:spPr>
          <a:xfrm>
            <a:off x="11863689" y="13073063"/>
            <a:ext cx="6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isplay">
  <p:cSld name="CUSTOM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5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5"/>
          <p:cNvSpPr txBox="1"/>
          <p:nvPr/>
        </p:nvSpPr>
        <p:spPr>
          <a:xfrm>
            <a:off x="7779225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15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6" name="Google Shape;366;p1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7" name="Google Shape;367;p15"/>
          <p:cNvSpPr txBox="1"/>
          <p:nvPr/>
        </p:nvSpPr>
        <p:spPr>
          <a:xfrm>
            <a:off x="16336174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15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sz="1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7779225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16336174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1" name="Google Shape;371;p1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2" name="Google Shape;372;p1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5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Color Palette">
  <p:cSld name="CUSTOM_1"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134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p134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59" name="Google Shape;3459;p13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60" name="Google Shape;3460;p134"/>
          <p:cNvSpPr/>
          <p:nvPr/>
        </p:nvSpPr>
        <p:spPr>
          <a:xfrm>
            <a:off x="9764950" y="2374225"/>
            <a:ext cx="914100" cy="914100"/>
          </a:xfrm>
          <a:prstGeom prst="rect">
            <a:avLst/>
          </a:prstGeom>
          <a:solidFill>
            <a:srgbClr val="F7F8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134"/>
          <p:cNvSpPr/>
          <p:nvPr/>
        </p:nvSpPr>
        <p:spPr>
          <a:xfrm>
            <a:off x="11034500" y="2374225"/>
            <a:ext cx="914100" cy="914100"/>
          </a:xfrm>
          <a:prstGeom prst="rect">
            <a:avLst/>
          </a:prstGeom>
          <a:solidFill>
            <a:srgbClr val="E5E6E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134"/>
          <p:cNvSpPr/>
          <p:nvPr/>
        </p:nvSpPr>
        <p:spPr>
          <a:xfrm>
            <a:off x="12329600" y="2374225"/>
            <a:ext cx="914100" cy="914100"/>
          </a:xfrm>
          <a:prstGeom prst="rect">
            <a:avLst/>
          </a:prstGeom>
          <a:solidFill>
            <a:srgbClr val="D2D4D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134"/>
          <p:cNvSpPr/>
          <p:nvPr/>
        </p:nvSpPr>
        <p:spPr>
          <a:xfrm>
            <a:off x="13624700" y="2374225"/>
            <a:ext cx="914100" cy="914100"/>
          </a:xfrm>
          <a:prstGeom prst="rect">
            <a:avLst/>
          </a:prstGeom>
          <a:solidFill>
            <a:srgbClr val="B6B8C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134"/>
          <p:cNvSpPr/>
          <p:nvPr/>
        </p:nvSpPr>
        <p:spPr>
          <a:xfrm>
            <a:off x="14919800" y="2374225"/>
            <a:ext cx="914100" cy="914100"/>
          </a:xfrm>
          <a:prstGeom prst="rect">
            <a:avLst/>
          </a:prstGeom>
          <a:solidFill>
            <a:srgbClr val="9396A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134"/>
          <p:cNvSpPr/>
          <p:nvPr/>
        </p:nvSpPr>
        <p:spPr>
          <a:xfrm>
            <a:off x="16214900" y="2374225"/>
            <a:ext cx="914100" cy="914100"/>
          </a:xfrm>
          <a:prstGeom prst="rect">
            <a:avLst/>
          </a:prstGeom>
          <a:solidFill>
            <a:srgbClr val="6A6D7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134"/>
          <p:cNvSpPr/>
          <p:nvPr/>
        </p:nvSpPr>
        <p:spPr>
          <a:xfrm>
            <a:off x="21395300" y="2374225"/>
            <a:ext cx="914100" cy="914100"/>
          </a:xfrm>
          <a:prstGeom prst="rect">
            <a:avLst/>
          </a:prstGeom>
          <a:solidFill>
            <a:srgbClr val="0F101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134"/>
          <p:cNvSpPr/>
          <p:nvPr/>
        </p:nvSpPr>
        <p:spPr>
          <a:xfrm>
            <a:off x="17510000" y="2374225"/>
            <a:ext cx="914100" cy="914100"/>
          </a:xfrm>
          <a:prstGeom prst="rect">
            <a:avLst/>
          </a:prstGeom>
          <a:solidFill>
            <a:srgbClr val="4E51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134"/>
          <p:cNvSpPr/>
          <p:nvPr/>
        </p:nvSpPr>
        <p:spPr>
          <a:xfrm>
            <a:off x="18805100" y="2374225"/>
            <a:ext cx="914100" cy="914100"/>
          </a:xfrm>
          <a:prstGeom prst="rect">
            <a:avLst/>
          </a:prstGeom>
          <a:solidFill>
            <a:srgbClr val="37394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134"/>
          <p:cNvSpPr/>
          <p:nvPr/>
        </p:nvSpPr>
        <p:spPr>
          <a:xfrm>
            <a:off x="20100200" y="2374225"/>
            <a:ext cx="914100" cy="914100"/>
          </a:xfrm>
          <a:prstGeom prst="rect">
            <a:avLst/>
          </a:prstGeom>
          <a:solidFill>
            <a:srgbClr val="1D1F2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134"/>
          <p:cNvSpPr/>
          <p:nvPr/>
        </p:nvSpPr>
        <p:spPr>
          <a:xfrm>
            <a:off x="9764950" y="3669325"/>
            <a:ext cx="914100" cy="914100"/>
          </a:xfrm>
          <a:prstGeom prst="rect">
            <a:avLst/>
          </a:prstGeom>
          <a:solidFill>
            <a:srgbClr val="EFF5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134"/>
          <p:cNvSpPr/>
          <p:nvPr/>
        </p:nvSpPr>
        <p:spPr>
          <a:xfrm>
            <a:off x="11034500" y="3669325"/>
            <a:ext cx="914100" cy="914100"/>
          </a:xfrm>
          <a:prstGeom prst="rect">
            <a:avLst/>
          </a:prstGeom>
          <a:solidFill>
            <a:srgbClr val="D0E0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134"/>
          <p:cNvSpPr/>
          <p:nvPr/>
        </p:nvSpPr>
        <p:spPr>
          <a:xfrm>
            <a:off x="12329600" y="3669325"/>
            <a:ext cx="914100" cy="914100"/>
          </a:xfrm>
          <a:prstGeom prst="rect">
            <a:avLst/>
          </a:prstGeom>
          <a:solidFill>
            <a:srgbClr val="66A2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134"/>
          <p:cNvSpPr/>
          <p:nvPr/>
        </p:nvSpPr>
        <p:spPr>
          <a:xfrm>
            <a:off x="13624700" y="3669325"/>
            <a:ext cx="914100" cy="914100"/>
          </a:xfrm>
          <a:prstGeom prst="rect">
            <a:avLst/>
          </a:prstGeom>
          <a:solidFill>
            <a:srgbClr val="156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134"/>
          <p:cNvSpPr/>
          <p:nvPr/>
        </p:nvSpPr>
        <p:spPr>
          <a:xfrm>
            <a:off x="14919800" y="3669325"/>
            <a:ext cx="914100" cy="914100"/>
          </a:xfrm>
          <a:prstGeom prst="rect">
            <a:avLst/>
          </a:prstGeom>
          <a:solidFill>
            <a:srgbClr val="0D44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134"/>
          <p:cNvSpPr/>
          <p:nvPr/>
        </p:nvSpPr>
        <p:spPr>
          <a:xfrm>
            <a:off x="16214900" y="3669325"/>
            <a:ext cx="914100" cy="914100"/>
          </a:xfrm>
          <a:prstGeom prst="rect">
            <a:avLst/>
          </a:prstGeom>
          <a:solidFill>
            <a:srgbClr val="EBF8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134"/>
          <p:cNvSpPr/>
          <p:nvPr/>
        </p:nvSpPr>
        <p:spPr>
          <a:xfrm>
            <a:off x="21395300" y="3669325"/>
            <a:ext cx="914100" cy="914100"/>
          </a:xfrm>
          <a:prstGeom prst="rect">
            <a:avLst/>
          </a:prstGeom>
          <a:solidFill>
            <a:srgbClr val="0074B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134"/>
          <p:cNvSpPr/>
          <p:nvPr/>
        </p:nvSpPr>
        <p:spPr>
          <a:xfrm>
            <a:off x="17510000" y="3669325"/>
            <a:ext cx="914100" cy="914100"/>
          </a:xfrm>
          <a:prstGeom prst="rect">
            <a:avLst/>
          </a:prstGeom>
          <a:solidFill>
            <a:srgbClr val="BFE8F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134"/>
          <p:cNvSpPr/>
          <p:nvPr/>
        </p:nvSpPr>
        <p:spPr>
          <a:xfrm>
            <a:off x="18805100" y="3669325"/>
            <a:ext cx="914100" cy="914100"/>
          </a:xfrm>
          <a:prstGeom prst="rect">
            <a:avLst/>
          </a:prstGeom>
          <a:solidFill>
            <a:srgbClr val="6BCE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134"/>
          <p:cNvSpPr/>
          <p:nvPr/>
        </p:nvSpPr>
        <p:spPr>
          <a:xfrm>
            <a:off x="20100200" y="3669325"/>
            <a:ext cx="914100" cy="914100"/>
          </a:xfrm>
          <a:prstGeom prst="rect">
            <a:avLst/>
          </a:prstGeom>
          <a:solidFill>
            <a:srgbClr val="00AC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134"/>
          <p:cNvSpPr/>
          <p:nvPr/>
        </p:nvSpPr>
        <p:spPr>
          <a:xfrm>
            <a:off x="9764950" y="4964425"/>
            <a:ext cx="914100" cy="914100"/>
          </a:xfrm>
          <a:prstGeom prst="rect">
            <a:avLst/>
          </a:prstGeom>
          <a:solidFill>
            <a:srgbClr val="EBFDF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134"/>
          <p:cNvSpPr/>
          <p:nvPr/>
        </p:nvSpPr>
        <p:spPr>
          <a:xfrm>
            <a:off x="11034500" y="4964425"/>
            <a:ext cx="914100" cy="914100"/>
          </a:xfrm>
          <a:prstGeom prst="rect">
            <a:avLst/>
          </a:prstGeom>
          <a:solidFill>
            <a:srgbClr val="C1F1E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134"/>
          <p:cNvSpPr/>
          <p:nvPr/>
        </p:nvSpPr>
        <p:spPr>
          <a:xfrm>
            <a:off x="12329600" y="4964425"/>
            <a:ext cx="914100" cy="914100"/>
          </a:xfrm>
          <a:prstGeom prst="rect">
            <a:avLst/>
          </a:prstGeom>
          <a:solidFill>
            <a:srgbClr val="6BD8B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134"/>
          <p:cNvSpPr/>
          <p:nvPr/>
        </p:nvSpPr>
        <p:spPr>
          <a:xfrm>
            <a:off x="13624700" y="4964425"/>
            <a:ext cx="914100" cy="914100"/>
          </a:xfrm>
          <a:prstGeom prst="rect">
            <a:avLst/>
          </a:prstGeom>
          <a:solidFill>
            <a:srgbClr val="00BC7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134"/>
          <p:cNvSpPr/>
          <p:nvPr/>
        </p:nvSpPr>
        <p:spPr>
          <a:xfrm>
            <a:off x="14919800" y="4964425"/>
            <a:ext cx="914100" cy="914100"/>
          </a:xfrm>
          <a:prstGeom prst="rect">
            <a:avLst/>
          </a:prstGeom>
          <a:solidFill>
            <a:srgbClr val="00835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134"/>
          <p:cNvSpPr/>
          <p:nvPr/>
        </p:nvSpPr>
        <p:spPr>
          <a:xfrm>
            <a:off x="16214900" y="4964425"/>
            <a:ext cx="914100" cy="914100"/>
          </a:xfrm>
          <a:prstGeom prst="rect">
            <a:avLst/>
          </a:prstGeom>
          <a:solidFill>
            <a:srgbClr val="F5F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134"/>
          <p:cNvSpPr/>
          <p:nvPr/>
        </p:nvSpPr>
        <p:spPr>
          <a:xfrm>
            <a:off x="21395300" y="4964425"/>
            <a:ext cx="914100" cy="914100"/>
          </a:xfrm>
          <a:prstGeom prst="rect">
            <a:avLst/>
          </a:prstGeom>
          <a:solidFill>
            <a:srgbClr val="3C2AA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134"/>
          <p:cNvSpPr/>
          <p:nvPr/>
        </p:nvSpPr>
        <p:spPr>
          <a:xfrm>
            <a:off x="17510000" y="4964425"/>
            <a:ext cx="914100" cy="914100"/>
          </a:xfrm>
          <a:prstGeom prst="rect">
            <a:avLst/>
          </a:prstGeom>
          <a:solidFill>
            <a:srgbClr val="DDD6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134"/>
          <p:cNvSpPr/>
          <p:nvPr/>
        </p:nvSpPr>
        <p:spPr>
          <a:xfrm>
            <a:off x="18805100" y="4964425"/>
            <a:ext cx="914100" cy="914100"/>
          </a:xfrm>
          <a:prstGeom prst="rect">
            <a:avLst/>
          </a:prstGeom>
          <a:solidFill>
            <a:srgbClr val="A291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134"/>
          <p:cNvSpPr/>
          <p:nvPr/>
        </p:nvSpPr>
        <p:spPr>
          <a:xfrm>
            <a:off x="20100200" y="4964425"/>
            <a:ext cx="914100" cy="914100"/>
          </a:xfrm>
          <a:prstGeom prst="rect">
            <a:avLst/>
          </a:prstGeom>
          <a:solidFill>
            <a:srgbClr val="5F43E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134"/>
          <p:cNvSpPr/>
          <p:nvPr/>
        </p:nvSpPr>
        <p:spPr>
          <a:xfrm>
            <a:off x="9764950" y="6259525"/>
            <a:ext cx="914100" cy="914100"/>
          </a:xfrm>
          <a:prstGeom prst="rect">
            <a:avLst/>
          </a:prstGeom>
          <a:solidFill>
            <a:srgbClr val="FFF2F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134"/>
          <p:cNvSpPr/>
          <p:nvPr/>
        </p:nvSpPr>
        <p:spPr>
          <a:xfrm>
            <a:off x="11034500" y="6259525"/>
            <a:ext cx="914100" cy="914100"/>
          </a:xfrm>
          <a:prstGeom prst="rect">
            <a:avLst/>
          </a:prstGeom>
          <a:solidFill>
            <a:srgbClr val="F8D9E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134"/>
          <p:cNvSpPr/>
          <p:nvPr/>
        </p:nvSpPr>
        <p:spPr>
          <a:xfrm>
            <a:off x="12329600" y="6259525"/>
            <a:ext cx="914100" cy="914100"/>
          </a:xfrm>
          <a:prstGeom prst="rect">
            <a:avLst/>
          </a:prstGeom>
          <a:solidFill>
            <a:srgbClr val="E07EA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134"/>
          <p:cNvSpPr/>
          <p:nvPr/>
        </p:nvSpPr>
        <p:spPr>
          <a:xfrm>
            <a:off x="13624700" y="6259525"/>
            <a:ext cx="914100" cy="914100"/>
          </a:xfrm>
          <a:prstGeom prst="rect">
            <a:avLst/>
          </a:prstGeom>
          <a:solidFill>
            <a:srgbClr val="CA2171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134"/>
          <p:cNvSpPr/>
          <p:nvPr/>
        </p:nvSpPr>
        <p:spPr>
          <a:xfrm>
            <a:off x="14919800" y="6259525"/>
            <a:ext cx="914100" cy="914100"/>
          </a:xfrm>
          <a:prstGeom prst="rect">
            <a:avLst/>
          </a:prstGeom>
          <a:solidFill>
            <a:srgbClr val="8E134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134"/>
          <p:cNvSpPr/>
          <p:nvPr/>
        </p:nvSpPr>
        <p:spPr>
          <a:xfrm>
            <a:off x="16214900" y="6259525"/>
            <a:ext cx="914100" cy="9141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134"/>
          <p:cNvSpPr/>
          <p:nvPr/>
        </p:nvSpPr>
        <p:spPr>
          <a:xfrm>
            <a:off x="21395300" y="6259525"/>
            <a:ext cx="914100" cy="9141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134"/>
          <p:cNvSpPr/>
          <p:nvPr/>
        </p:nvSpPr>
        <p:spPr>
          <a:xfrm>
            <a:off x="17510000" y="6259525"/>
            <a:ext cx="914100" cy="9141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134"/>
          <p:cNvSpPr/>
          <p:nvPr/>
        </p:nvSpPr>
        <p:spPr>
          <a:xfrm>
            <a:off x="18805100" y="6259525"/>
            <a:ext cx="914100" cy="9141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134"/>
          <p:cNvSpPr/>
          <p:nvPr/>
        </p:nvSpPr>
        <p:spPr>
          <a:xfrm>
            <a:off x="20100200" y="6259525"/>
            <a:ext cx="914100" cy="9141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134"/>
          <p:cNvSpPr/>
          <p:nvPr/>
        </p:nvSpPr>
        <p:spPr>
          <a:xfrm>
            <a:off x="9764950" y="7554625"/>
            <a:ext cx="914100" cy="914100"/>
          </a:xfrm>
          <a:prstGeom prst="rect">
            <a:avLst/>
          </a:prstGeom>
          <a:solidFill>
            <a:srgbClr val="EFF4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134"/>
          <p:cNvSpPr/>
          <p:nvPr/>
        </p:nvSpPr>
        <p:spPr>
          <a:xfrm>
            <a:off x="11034500" y="7554625"/>
            <a:ext cx="914100" cy="914100"/>
          </a:xfrm>
          <a:prstGeom prst="rect">
            <a:avLst/>
          </a:prstGeom>
          <a:solidFill>
            <a:srgbClr val="CFDF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134"/>
          <p:cNvSpPr/>
          <p:nvPr/>
        </p:nvSpPr>
        <p:spPr>
          <a:xfrm>
            <a:off x="12329600" y="7554625"/>
            <a:ext cx="914100" cy="914100"/>
          </a:xfrm>
          <a:prstGeom prst="rect">
            <a:avLst/>
          </a:prstGeom>
          <a:solidFill>
            <a:srgbClr val="4B7F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134"/>
          <p:cNvSpPr/>
          <p:nvPr/>
        </p:nvSpPr>
        <p:spPr>
          <a:xfrm>
            <a:off x="13624700" y="7554625"/>
            <a:ext cx="914100" cy="914100"/>
          </a:xfrm>
          <a:prstGeom prst="rect">
            <a:avLst/>
          </a:prstGeom>
          <a:solidFill>
            <a:srgbClr val="08368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134"/>
          <p:cNvSpPr/>
          <p:nvPr/>
        </p:nvSpPr>
        <p:spPr>
          <a:xfrm>
            <a:off x="14919800" y="7554625"/>
            <a:ext cx="914100" cy="9141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134"/>
          <p:cNvSpPr/>
          <p:nvPr/>
        </p:nvSpPr>
        <p:spPr>
          <a:xfrm>
            <a:off x="16214900" y="7554625"/>
            <a:ext cx="914100" cy="914100"/>
          </a:xfrm>
          <a:prstGeom prst="rect">
            <a:avLst/>
          </a:prstGeom>
          <a:solidFill>
            <a:srgbClr val="FBF8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134"/>
          <p:cNvSpPr/>
          <p:nvPr/>
        </p:nvSpPr>
        <p:spPr>
          <a:xfrm>
            <a:off x="21395300" y="7554625"/>
            <a:ext cx="914100" cy="91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134"/>
          <p:cNvSpPr/>
          <p:nvPr/>
        </p:nvSpPr>
        <p:spPr>
          <a:xfrm>
            <a:off x="17510000" y="7554625"/>
            <a:ext cx="914100" cy="914100"/>
          </a:xfrm>
          <a:prstGeom prst="rect">
            <a:avLst/>
          </a:prstGeom>
          <a:solidFill>
            <a:srgbClr val="F9EDD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134"/>
          <p:cNvSpPr/>
          <p:nvPr/>
        </p:nvSpPr>
        <p:spPr>
          <a:xfrm>
            <a:off x="18805100" y="7554625"/>
            <a:ext cx="914100" cy="914100"/>
          </a:xfrm>
          <a:prstGeom prst="rect">
            <a:avLst/>
          </a:prstGeom>
          <a:solidFill>
            <a:srgbClr val="E59E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134"/>
          <p:cNvSpPr/>
          <p:nvPr/>
        </p:nvSpPr>
        <p:spPr>
          <a:xfrm>
            <a:off x="20100200" y="7554625"/>
            <a:ext cx="914100" cy="914100"/>
          </a:xfrm>
          <a:prstGeom prst="rect">
            <a:avLst/>
          </a:prstGeom>
          <a:solidFill>
            <a:srgbClr val="72411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134"/>
          <p:cNvSpPr/>
          <p:nvPr/>
        </p:nvSpPr>
        <p:spPr>
          <a:xfrm>
            <a:off x="9764950" y="8849725"/>
            <a:ext cx="914100" cy="914100"/>
          </a:xfrm>
          <a:prstGeom prst="rect">
            <a:avLst/>
          </a:prstGeom>
          <a:solidFill>
            <a:srgbClr val="F9ECE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134"/>
          <p:cNvSpPr/>
          <p:nvPr/>
        </p:nvSpPr>
        <p:spPr>
          <a:xfrm>
            <a:off x="11034500" y="8849725"/>
            <a:ext cx="914100" cy="914100"/>
          </a:xfrm>
          <a:prstGeom prst="rect">
            <a:avLst/>
          </a:prstGeom>
          <a:solidFill>
            <a:srgbClr val="EFC7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134"/>
          <p:cNvSpPr/>
          <p:nvPr/>
        </p:nvSpPr>
        <p:spPr>
          <a:xfrm>
            <a:off x="12329600" y="8849725"/>
            <a:ext cx="914100" cy="914100"/>
          </a:xfrm>
          <a:prstGeom prst="rect">
            <a:avLst/>
          </a:prstGeom>
          <a:solidFill>
            <a:srgbClr val="E554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134"/>
          <p:cNvSpPr/>
          <p:nvPr/>
        </p:nvSpPr>
        <p:spPr>
          <a:xfrm>
            <a:off x="13624700" y="8849725"/>
            <a:ext cx="914100" cy="914100"/>
          </a:xfrm>
          <a:prstGeom prst="rect">
            <a:avLst/>
          </a:prstGeom>
          <a:solidFill>
            <a:srgbClr val="7F222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134"/>
          <p:cNvSpPr/>
          <p:nvPr/>
        </p:nvSpPr>
        <p:spPr>
          <a:xfrm>
            <a:off x="14919800" y="8849725"/>
            <a:ext cx="914100" cy="9141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134"/>
          <p:cNvSpPr/>
          <p:nvPr/>
        </p:nvSpPr>
        <p:spPr>
          <a:xfrm>
            <a:off x="16214900" y="8849725"/>
            <a:ext cx="914100" cy="914100"/>
          </a:xfrm>
          <a:prstGeom prst="rect">
            <a:avLst/>
          </a:prstGeom>
          <a:solidFill>
            <a:srgbClr val="ECF7F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134"/>
          <p:cNvSpPr/>
          <p:nvPr/>
        </p:nvSpPr>
        <p:spPr>
          <a:xfrm>
            <a:off x="21395300" y="8849725"/>
            <a:ext cx="914100" cy="9141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134"/>
          <p:cNvSpPr/>
          <p:nvPr/>
        </p:nvSpPr>
        <p:spPr>
          <a:xfrm>
            <a:off x="17510000" y="8849725"/>
            <a:ext cx="914100" cy="914100"/>
          </a:xfrm>
          <a:prstGeom prst="rect">
            <a:avLst/>
          </a:prstGeom>
          <a:solidFill>
            <a:srgbClr val="C6E9D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134"/>
          <p:cNvSpPr/>
          <p:nvPr/>
        </p:nvSpPr>
        <p:spPr>
          <a:xfrm>
            <a:off x="18805100" y="8849725"/>
            <a:ext cx="914100" cy="914100"/>
          </a:xfrm>
          <a:prstGeom prst="rect">
            <a:avLst/>
          </a:prstGeom>
          <a:solidFill>
            <a:srgbClr val="38BC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134"/>
          <p:cNvSpPr/>
          <p:nvPr/>
        </p:nvSpPr>
        <p:spPr>
          <a:xfrm>
            <a:off x="20100200" y="8849725"/>
            <a:ext cx="914100" cy="914100"/>
          </a:xfrm>
          <a:prstGeom prst="rect">
            <a:avLst/>
          </a:prstGeom>
          <a:solidFill>
            <a:srgbClr val="0D301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134"/>
          <p:cNvSpPr/>
          <p:nvPr/>
        </p:nvSpPr>
        <p:spPr>
          <a:xfrm>
            <a:off x="9764950" y="10144825"/>
            <a:ext cx="914100" cy="914100"/>
          </a:xfrm>
          <a:prstGeom prst="rect">
            <a:avLst/>
          </a:prstGeom>
          <a:solidFill>
            <a:srgbClr val="25293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134"/>
          <p:cNvSpPr/>
          <p:nvPr/>
        </p:nvSpPr>
        <p:spPr>
          <a:xfrm>
            <a:off x="11034500" y="10144825"/>
            <a:ext cx="914100" cy="914100"/>
          </a:xfrm>
          <a:prstGeom prst="rect">
            <a:avLst/>
          </a:prstGeom>
          <a:solidFill>
            <a:srgbClr val="F8F8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134"/>
          <p:cNvSpPr/>
          <p:nvPr/>
        </p:nvSpPr>
        <p:spPr>
          <a:xfrm>
            <a:off x="12329600" y="10144825"/>
            <a:ext cx="914100" cy="914100"/>
          </a:xfrm>
          <a:prstGeom prst="rect">
            <a:avLst/>
          </a:prstGeom>
          <a:solidFill>
            <a:srgbClr val="75715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134"/>
          <p:cNvSpPr/>
          <p:nvPr/>
        </p:nvSpPr>
        <p:spPr>
          <a:xfrm>
            <a:off x="13624700" y="10144825"/>
            <a:ext cx="914100" cy="914100"/>
          </a:xfrm>
          <a:prstGeom prst="rect">
            <a:avLst/>
          </a:prstGeom>
          <a:solidFill>
            <a:srgbClr val="E6DB7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134"/>
          <p:cNvSpPr/>
          <p:nvPr/>
        </p:nvSpPr>
        <p:spPr>
          <a:xfrm>
            <a:off x="14919800" y="10144825"/>
            <a:ext cx="914100" cy="914100"/>
          </a:xfrm>
          <a:prstGeom prst="rect">
            <a:avLst/>
          </a:prstGeom>
          <a:solidFill>
            <a:srgbClr val="AE81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134"/>
          <p:cNvSpPr/>
          <p:nvPr/>
        </p:nvSpPr>
        <p:spPr>
          <a:xfrm>
            <a:off x="16214900" y="10144825"/>
            <a:ext cx="914100" cy="914100"/>
          </a:xfrm>
          <a:prstGeom prst="rect">
            <a:avLst/>
          </a:prstGeom>
          <a:solidFill>
            <a:srgbClr val="A6E22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134"/>
          <p:cNvSpPr/>
          <p:nvPr/>
        </p:nvSpPr>
        <p:spPr>
          <a:xfrm>
            <a:off x="21395300" y="10144825"/>
            <a:ext cx="914100" cy="9141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134"/>
          <p:cNvSpPr/>
          <p:nvPr/>
        </p:nvSpPr>
        <p:spPr>
          <a:xfrm>
            <a:off x="17510000" y="10144825"/>
            <a:ext cx="914100" cy="914100"/>
          </a:xfrm>
          <a:prstGeom prst="rect">
            <a:avLst/>
          </a:prstGeom>
          <a:solidFill>
            <a:srgbClr val="66D9E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134"/>
          <p:cNvSpPr/>
          <p:nvPr/>
        </p:nvSpPr>
        <p:spPr>
          <a:xfrm>
            <a:off x="18805100" y="10144825"/>
            <a:ext cx="914100" cy="9141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134"/>
          <p:cNvSpPr/>
          <p:nvPr/>
        </p:nvSpPr>
        <p:spPr>
          <a:xfrm>
            <a:off x="20100200" y="10144825"/>
            <a:ext cx="914100" cy="9141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0" name="Google Shape;3530;p134"/>
          <p:cNvGrpSpPr/>
          <p:nvPr/>
        </p:nvGrpSpPr>
        <p:grpSpPr>
          <a:xfrm>
            <a:off x="16214713" y="6259375"/>
            <a:ext cx="914438" cy="914400"/>
            <a:chOff x="14927363" y="4934425"/>
            <a:chExt cx="914438" cy="914400"/>
          </a:xfrm>
        </p:grpSpPr>
        <p:cxnSp>
          <p:nvCxnSpPr>
            <p:cNvPr id="3531" name="Google Shape;3531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2" name="Google Shape;3532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3" name="Google Shape;3533;p134"/>
          <p:cNvGrpSpPr/>
          <p:nvPr/>
        </p:nvGrpSpPr>
        <p:grpSpPr>
          <a:xfrm>
            <a:off x="17509900" y="6259375"/>
            <a:ext cx="914438" cy="914400"/>
            <a:chOff x="14927363" y="4934425"/>
            <a:chExt cx="914438" cy="914400"/>
          </a:xfrm>
        </p:grpSpPr>
        <p:cxnSp>
          <p:nvCxnSpPr>
            <p:cNvPr id="3534" name="Google Shape;3534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5" name="Google Shape;3535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6" name="Google Shape;3536;p134"/>
          <p:cNvGrpSpPr/>
          <p:nvPr/>
        </p:nvGrpSpPr>
        <p:grpSpPr>
          <a:xfrm>
            <a:off x="18804925" y="6259375"/>
            <a:ext cx="914438" cy="914400"/>
            <a:chOff x="14927363" y="4934425"/>
            <a:chExt cx="914438" cy="914400"/>
          </a:xfrm>
        </p:grpSpPr>
        <p:cxnSp>
          <p:nvCxnSpPr>
            <p:cNvPr id="3537" name="Google Shape;3537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8" name="Google Shape;3538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9" name="Google Shape;3539;p134"/>
          <p:cNvGrpSpPr/>
          <p:nvPr/>
        </p:nvGrpSpPr>
        <p:grpSpPr>
          <a:xfrm>
            <a:off x="20100025" y="6259375"/>
            <a:ext cx="914438" cy="914400"/>
            <a:chOff x="14927363" y="4934425"/>
            <a:chExt cx="914438" cy="914400"/>
          </a:xfrm>
        </p:grpSpPr>
        <p:cxnSp>
          <p:nvCxnSpPr>
            <p:cNvPr id="3540" name="Google Shape;3540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1" name="Google Shape;3541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2" name="Google Shape;3542;p134"/>
          <p:cNvGrpSpPr/>
          <p:nvPr/>
        </p:nvGrpSpPr>
        <p:grpSpPr>
          <a:xfrm>
            <a:off x="21395125" y="6259375"/>
            <a:ext cx="914438" cy="914400"/>
            <a:chOff x="14927363" y="4934425"/>
            <a:chExt cx="914438" cy="914400"/>
          </a:xfrm>
        </p:grpSpPr>
        <p:cxnSp>
          <p:nvCxnSpPr>
            <p:cNvPr id="3543" name="Google Shape;3543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4" name="Google Shape;3544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5" name="Google Shape;3545;p134"/>
          <p:cNvGrpSpPr/>
          <p:nvPr/>
        </p:nvGrpSpPr>
        <p:grpSpPr>
          <a:xfrm>
            <a:off x="21395125" y="7554550"/>
            <a:ext cx="914438" cy="914400"/>
            <a:chOff x="14927363" y="4934425"/>
            <a:chExt cx="914438" cy="914400"/>
          </a:xfrm>
        </p:grpSpPr>
        <p:cxnSp>
          <p:nvCxnSpPr>
            <p:cNvPr id="3546" name="Google Shape;3546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7" name="Google Shape;3547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8" name="Google Shape;3548;p134"/>
          <p:cNvGrpSpPr/>
          <p:nvPr/>
        </p:nvGrpSpPr>
        <p:grpSpPr>
          <a:xfrm>
            <a:off x="21395125" y="8849575"/>
            <a:ext cx="914438" cy="914400"/>
            <a:chOff x="14927363" y="4934425"/>
            <a:chExt cx="914438" cy="914400"/>
          </a:xfrm>
        </p:grpSpPr>
        <p:cxnSp>
          <p:nvCxnSpPr>
            <p:cNvPr id="3549" name="Google Shape;3549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0" name="Google Shape;3550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1" name="Google Shape;3551;p134"/>
          <p:cNvGrpSpPr/>
          <p:nvPr/>
        </p:nvGrpSpPr>
        <p:grpSpPr>
          <a:xfrm>
            <a:off x="21395125" y="10144600"/>
            <a:ext cx="914438" cy="914400"/>
            <a:chOff x="14927363" y="4934425"/>
            <a:chExt cx="914438" cy="914400"/>
          </a:xfrm>
        </p:grpSpPr>
        <p:cxnSp>
          <p:nvCxnSpPr>
            <p:cNvPr id="3552" name="Google Shape;3552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3" name="Google Shape;3553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4" name="Google Shape;3554;p134"/>
          <p:cNvGrpSpPr/>
          <p:nvPr/>
        </p:nvGrpSpPr>
        <p:grpSpPr>
          <a:xfrm>
            <a:off x="20100025" y="10144600"/>
            <a:ext cx="914438" cy="914400"/>
            <a:chOff x="14927363" y="4934425"/>
            <a:chExt cx="914438" cy="914400"/>
          </a:xfrm>
        </p:grpSpPr>
        <p:cxnSp>
          <p:nvCxnSpPr>
            <p:cNvPr id="3555" name="Google Shape;3555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6" name="Google Shape;3556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7" name="Google Shape;3557;p134"/>
          <p:cNvGrpSpPr/>
          <p:nvPr/>
        </p:nvGrpSpPr>
        <p:grpSpPr>
          <a:xfrm>
            <a:off x="18804838" y="10144600"/>
            <a:ext cx="914438" cy="914400"/>
            <a:chOff x="14927363" y="4934425"/>
            <a:chExt cx="914438" cy="914400"/>
          </a:xfrm>
        </p:grpSpPr>
        <p:cxnSp>
          <p:nvCxnSpPr>
            <p:cNvPr id="3558" name="Google Shape;3558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9" name="Google Shape;3559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0" name="Google Shape;3560;p134"/>
          <p:cNvGrpSpPr/>
          <p:nvPr/>
        </p:nvGrpSpPr>
        <p:grpSpPr>
          <a:xfrm>
            <a:off x="14919625" y="8849575"/>
            <a:ext cx="914438" cy="914400"/>
            <a:chOff x="14927363" y="4934425"/>
            <a:chExt cx="914438" cy="914400"/>
          </a:xfrm>
        </p:grpSpPr>
        <p:cxnSp>
          <p:nvCxnSpPr>
            <p:cNvPr id="3561" name="Google Shape;3561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2" name="Google Shape;3562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3" name="Google Shape;3563;p134"/>
          <p:cNvGrpSpPr/>
          <p:nvPr/>
        </p:nvGrpSpPr>
        <p:grpSpPr>
          <a:xfrm>
            <a:off x="14919625" y="7554475"/>
            <a:ext cx="914438" cy="914400"/>
            <a:chOff x="14927363" y="4934425"/>
            <a:chExt cx="914438" cy="914400"/>
          </a:xfrm>
        </p:grpSpPr>
        <p:cxnSp>
          <p:nvCxnSpPr>
            <p:cNvPr id="3564" name="Google Shape;3564;p134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5" name="Google Shape;3565;p134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6" name="Google Shape;3566;p13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567" name="Google Shape;3567;p13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0" name="Google Shape;3570;p134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Light">
  <p:cSld name="CUSTOM_1_1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35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3" name="Google Shape;3573;p135"/>
          <p:cNvGrpSpPr/>
          <p:nvPr/>
        </p:nvGrpSpPr>
        <p:grpSpPr>
          <a:xfrm>
            <a:off x="13675357" y="1144900"/>
            <a:ext cx="762073" cy="807001"/>
            <a:chOff x="6020257" y="1144900"/>
            <a:chExt cx="762073" cy="807001"/>
          </a:xfrm>
        </p:grpSpPr>
        <p:sp>
          <p:nvSpPr>
            <p:cNvPr id="3574" name="Google Shape;3574;p135"/>
            <p:cNvSpPr/>
            <p:nvPr/>
          </p:nvSpPr>
          <p:spPr>
            <a:xfrm>
              <a:off x="6020257" y="1144900"/>
              <a:ext cx="317829" cy="691947"/>
            </a:xfrm>
            <a:custGeom>
              <a:avLst/>
              <a:gdLst/>
              <a:ahLst/>
              <a:cxnLst/>
              <a:rect l="l" t="t" r="r" b="b"/>
              <a:pathLst>
                <a:path w="3721" h="8101" extrusionOk="0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5"/>
            <p:cNvSpPr/>
            <p:nvPr/>
          </p:nvSpPr>
          <p:spPr>
            <a:xfrm>
              <a:off x="6218334" y="1144900"/>
              <a:ext cx="365832" cy="807001"/>
            </a:xfrm>
            <a:custGeom>
              <a:avLst/>
              <a:gdLst/>
              <a:ahLst/>
              <a:cxnLst/>
              <a:rect l="l" t="t" r="r" b="b"/>
              <a:pathLst>
                <a:path w="4283" h="9448" extrusionOk="0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5"/>
            <p:cNvSpPr/>
            <p:nvPr/>
          </p:nvSpPr>
          <p:spPr>
            <a:xfrm>
              <a:off x="6464500" y="1259185"/>
              <a:ext cx="317829" cy="692716"/>
            </a:xfrm>
            <a:custGeom>
              <a:avLst/>
              <a:gdLst/>
              <a:ahLst/>
              <a:cxnLst/>
              <a:rect l="l" t="t" r="r" b="b"/>
              <a:pathLst>
                <a:path w="3721" h="8110" extrusionOk="0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7" name="Google Shape;3577;p135"/>
          <p:cNvGrpSpPr/>
          <p:nvPr/>
        </p:nvGrpSpPr>
        <p:grpSpPr>
          <a:xfrm>
            <a:off x="8522782" y="1087757"/>
            <a:ext cx="4001266" cy="933501"/>
            <a:chOff x="867682" y="1087757"/>
            <a:chExt cx="4001266" cy="933501"/>
          </a:xfrm>
        </p:grpSpPr>
        <p:sp>
          <p:nvSpPr>
            <p:cNvPr id="3578" name="Google Shape;3578;p135"/>
            <p:cNvSpPr/>
            <p:nvPr/>
          </p:nvSpPr>
          <p:spPr>
            <a:xfrm>
              <a:off x="3054563" y="1265335"/>
              <a:ext cx="313302" cy="537260"/>
            </a:xfrm>
            <a:custGeom>
              <a:avLst/>
              <a:gdLst/>
              <a:ahLst/>
              <a:cxnLst/>
              <a:rect l="l" t="t" r="r" b="b"/>
              <a:pathLst>
                <a:path w="3668" h="6290" extrusionOk="0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5"/>
            <p:cNvSpPr/>
            <p:nvPr/>
          </p:nvSpPr>
          <p:spPr>
            <a:xfrm>
              <a:off x="1948182" y="1293522"/>
              <a:ext cx="381036" cy="509073"/>
            </a:xfrm>
            <a:custGeom>
              <a:avLst/>
              <a:gdLst/>
              <a:ahLst/>
              <a:cxnLst/>
              <a:rect l="l" t="t" r="r" b="b"/>
              <a:pathLst>
                <a:path w="4461" h="5960" extrusionOk="0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5"/>
            <p:cNvSpPr/>
            <p:nvPr/>
          </p:nvSpPr>
          <p:spPr>
            <a:xfrm>
              <a:off x="2390888" y="1423011"/>
              <a:ext cx="291180" cy="387186"/>
            </a:xfrm>
            <a:custGeom>
              <a:avLst/>
              <a:gdLst/>
              <a:ahLst/>
              <a:cxnLst/>
              <a:rect l="l" t="t" r="r" b="b"/>
              <a:pathLst>
                <a:path w="3409" h="4533" extrusionOk="0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5"/>
            <p:cNvSpPr/>
            <p:nvPr/>
          </p:nvSpPr>
          <p:spPr>
            <a:xfrm>
              <a:off x="2733744" y="1423011"/>
              <a:ext cx="262993" cy="387186"/>
            </a:xfrm>
            <a:custGeom>
              <a:avLst/>
              <a:gdLst/>
              <a:ahLst/>
              <a:cxnLst/>
              <a:rect l="l" t="t" r="r" b="b"/>
              <a:pathLst>
                <a:path w="3079" h="4533" extrusionOk="0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5"/>
            <p:cNvSpPr/>
            <p:nvPr/>
          </p:nvSpPr>
          <p:spPr>
            <a:xfrm>
              <a:off x="3436282" y="1430613"/>
              <a:ext cx="93871" cy="371982"/>
            </a:xfrm>
            <a:custGeom>
              <a:avLst/>
              <a:gdLst/>
              <a:ahLst/>
              <a:cxnLst/>
              <a:rect l="l" t="t" r="r" b="b"/>
              <a:pathLst>
                <a:path w="1099" h="4355" extrusionOk="0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5"/>
            <p:cNvSpPr/>
            <p:nvPr/>
          </p:nvSpPr>
          <p:spPr>
            <a:xfrm>
              <a:off x="3436282" y="1269862"/>
              <a:ext cx="93871" cy="107537"/>
            </a:xfrm>
            <a:custGeom>
              <a:avLst/>
              <a:gdLst/>
              <a:ahLst/>
              <a:cxnLst/>
              <a:rect l="l" t="t" r="r" b="b"/>
              <a:pathLst>
                <a:path w="1099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5"/>
            <p:cNvSpPr/>
            <p:nvPr/>
          </p:nvSpPr>
          <p:spPr>
            <a:xfrm>
              <a:off x="3594812" y="1285834"/>
              <a:ext cx="319367" cy="524363"/>
            </a:xfrm>
            <a:custGeom>
              <a:avLst/>
              <a:gdLst/>
              <a:ahLst/>
              <a:cxnLst/>
              <a:rect l="l" t="t" r="r" b="b"/>
              <a:pathLst>
                <a:path w="3739" h="6139" extrusionOk="0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5"/>
            <p:cNvSpPr/>
            <p:nvPr/>
          </p:nvSpPr>
          <p:spPr>
            <a:xfrm>
              <a:off x="3943049" y="1423011"/>
              <a:ext cx="324662" cy="387186"/>
            </a:xfrm>
            <a:custGeom>
              <a:avLst/>
              <a:gdLst/>
              <a:ahLst/>
              <a:cxnLst/>
              <a:rect l="l" t="t" r="r" b="b"/>
              <a:pathLst>
                <a:path w="3801" h="4533" extrusionOk="0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5"/>
            <p:cNvSpPr/>
            <p:nvPr/>
          </p:nvSpPr>
          <p:spPr>
            <a:xfrm>
              <a:off x="4323317" y="1423011"/>
              <a:ext cx="192098" cy="379584"/>
            </a:xfrm>
            <a:custGeom>
              <a:avLst/>
              <a:gdLst/>
              <a:ahLst/>
              <a:cxnLst/>
              <a:rect l="l" t="t" r="r" b="b"/>
              <a:pathLst>
                <a:path w="2249" h="4444" extrusionOk="0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5"/>
            <p:cNvSpPr/>
            <p:nvPr/>
          </p:nvSpPr>
          <p:spPr>
            <a:xfrm>
              <a:off x="4553425" y="1423011"/>
              <a:ext cx="315523" cy="543410"/>
            </a:xfrm>
            <a:custGeom>
              <a:avLst/>
              <a:gdLst/>
              <a:ahLst/>
              <a:cxnLst/>
              <a:rect l="l" t="t" r="r" b="b"/>
              <a:pathLst>
                <a:path w="3694" h="6362" extrusionOk="0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5"/>
            <p:cNvSpPr/>
            <p:nvPr/>
          </p:nvSpPr>
          <p:spPr>
            <a:xfrm>
              <a:off x="867682" y="1087757"/>
              <a:ext cx="367370" cy="800936"/>
            </a:xfrm>
            <a:custGeom>
              <a:avLst/>
              <a:gdLst/>
              <a:ahLst/>
              <a:cxnLst/>
              <a:rect l="l" t="t" r="r" b="b"/>
              <a:pathLst>
                <a:path w="4301" h="9377" extrusionOk="0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5"/>
            <p:cNvSpPr/>
            <p:nvPr/>
          </p:nvSpPr>
          <p:spPr>
            <a:xfrm>
              <a:off x="1097022" y="1087757"/>
              <a:ext cx="422975" cy="933501"/>
            </a:xfrm>
            <a:custGeom>
              <a:avLst/>
              <a:gdLst/>
              <a:ahLst/>
              <a:cxnLst/>
              <a:rect l="l" t="t" r="r" b="b"/>
              <a:pathLst>
                <a:path w="4952" h="10929" extrusionOk="0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5"/>
            <p:cNvSpPr/>
            <p:nvPr/>
          </p:nvSpPr>
          <p:spPr>
            <a:xfrm>
              <a:off x="1381197" y="1220321"/>
              <a:ext cx="368139" cy="800936"/>
            </a:xfrm>
            <a:custGeom>
              <a:avLst/>
              <a:gdLst/>
              <a:ahLst/>
              <a:cxnLst/>
              <a:rect l="l" t="t" r="r" b="b"/>
              <a:pathLst>
                <a:path w="4310" h="9377" extrusionOk="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135"/>
          <p:cNvGrpSpPr/>
          <p:nvPr/>
        </p:nvGrpSpPr>
        <p:grpSpPr>
          <a:xfrm>
            <a:off x="10957281" y="5450157"/>
            <a:ext cx="733117" cy="733886"/>
            <a:chOff x="3302181" y="5450157"/>
            <a:chExt cx="733117" cy="733886"/>
          </a:xfrm>
        </p:grpSpPr>
        <p:sp>
          <p:nvSpPr>
            <p:cNvPr id="3592" name="Google Shape;3592;p135"/>
            <p:cNvSpPr/>
            <p:nvPr/>
          </p:nvSpPr>
          <p:spPr>
            <a:xfrm>
              <a:off x="3302181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5"/>
            <p:cNvSpPr/>
            <p:nvPr/>
          </p:nvSpPr>
          <p:spPr>
            <a:xfrm>
              <a:off x="3495731" y="5658911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4" name="Google Shape;3594;p135"/>
          <p:cNvGrpSpPr/>
          <p:nvPr/>
        </p:nvGrpSpPr>
        <p:grpSpPr>
          <a:xfrm>
            <a:off x="9767877" y="5450157"/>
            <a:ext cx="733886" cy="733886"/>
            <a:chOff x="2112777" y="5450157"/>
            <a:chExt cx="733886" cy="733886"/>
          </a:xfrm>
        </p:grpSpPr>
        <p:sp>
          <p:nvSpPr>
            <p:cNvPr id="3595" name="Google Shape;3595;p135"/>
            <p:cNvSpPr/>
            <p:nvPr/>
          </p:nvSpPr>
          <p:spPr>
            <a:xfrm>
              <a:off x="2112777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35"/>
            <p:cNvSpPr/>
            <p:nvPr/>
          </p:nvSpPr>
          <p:spPr>
            <a:xfrm>
              <a:off x="2238508" y="5575119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5"/>
            <p:cNvSpPr/>
            <p:nvPr/>
          </p:nvSpPr>
          <p:spPr>
            <a:xfrm>
              <a:off x="2379442" y="5748853"/>
              <a:ext cx="201238" cy="153235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8" name="Google Shape;3598;p135"/>
          <p:cNvGrpSpPr/>
          <p:nvPr/>
        </p:nvGrpSpPr>
        <p:grpSpPr>
          <a:xfrm>
            <a:off x="10913121" y="3068958"/>
            <a:ext cx="733886" cy="733800"/>
            <a:chOff x="3258021" y="3068958"/>
            <a:chExt cx="733886" cy="733800"/>
          </a:xfrm>
        </p:grpSpPr>
        <p:sp>
          <p:nvSpPr>
            <p:cNvPr id="3599" name="Google Shape;3599;p135"/>
            <p:cNvSpPr/>
            <p:nvPr/>
          </p:nvSpPr>
          <p:spPr>
            <a:xfrm>
              <a:off x="3258021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35"/>
            <p:cNvSpPr/>
            <p:nvPr/>
          </p:nvSpPr>
          <p:spPr>
            <a:xfrm>
              <a:off x="3418772" y="3182474"/>
              <a:ext cx="412384" cy="506767"/>
            </a:xfrm>
            <a:custGeom>
              <a:avLst/>
              <a:gdLst/>
              <a:ahLst/>
              <a:cxnLst/>
              <a:rect l="l" t="t" r="r" b="b"/>
              <a:pathLst>
                <a:path w="4828" h="5933" extrusionOk="0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35"/>
            <p:cNvSpPr/>
            <p:nvPr/>
          </p:nvSpPr>
          <p:spPr>
            <a:xfrm>
              <a:off x="3522466" y="3334855"/>
              <a:ext cx="228656" cy="173820"/>
            </a:xfrm>
            <a:custGeom>
              <a:avLst/>
              <a:gdLst/>
              <a:ahLst/>
              <a:cxnLst/>
              <a:rect l="l" t="t" r="r" b="b"/>
              <a:pathLst>
                <a:path w="2677" h="2035" extrusionOk="0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2" name="Google Shape;3602;p135"/>
          <p:cNvGrpSpPr/>
          <p:nvPr/>
        </p:nvGrpSpPr>
        <p:grpSpPr>
          <a:xfrm>
            <a:off x="12145232" y="5450157"/>
            <a:ext cx="733886" cy="733886"/>
            <a:chOff x="4490132" y="5450157"/>
            <a:chExt cx="733886" cy="733886"/>
          </a:xfrm>
        </p:grpSpPr>
        <p:sp>
          <p:nvSpPr>
            <p:cNvPr id="3603" name="Google Shape;3603;p135"/>
            <p:cNvSpPr/>
            <p:nvPr/>
          </p:nvSpPr>
          <p:spPr>
            <a:xfrm>
              <a:off x="4490132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35"/>
            <p:cNvSpPr/>
            <p:nvPr/>
          </p:nvSpPr>
          <p:spPr>
            <a:xfrm>
              <a:off x="4649431" y="5633031"/>
              <a:ext cx="405465" cy="358231"/>
            </a:xfrm>
            <a:custGeom>
              <a:avLst/>
              <a:gdLst/>
              <a:ahLst/>
              <a:cxnLst/>
              <a:rect l="l" t="t" r="r" b="b"/>
              <a:pathLst>
                <a:path w="4747" h="4194" extrusionOk="0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5" name="Google Shape;3605;p135"/>
          <p:cNvGrpSpPr/>
          <p:nvPr/>
        </p:nvGrpSpPr>
        <p:grpSpPr>
          <a:xfrm>
            <a:off x="8579925" y="5450157"/>
            <a:ext cx="733117" cy="733886"/>
            <a:chOff x="924825" y="5450157"/>
            <a:chExt cx="733117" cy="733886"/>
          </a:xfrm>
        </p:grpSpPr>
        <p:sp>
          <p:nvSpPr>
            <p:cNvPr id="3606" name="Google Shape;3606;p135"/>
            <p:cNvSpPr/>
            <p:nvPr/>
          </p:nvSpPr>
          <p:spPr>
            <a:xfrm>
              <a:off x="924825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35"/>
            <p:cNvSpPr/>
            <p:nvPr/>
          </p:nvSpPr>
          <p:spPr>
            <a:xfrm>
              <a:off x="1049787" y="5575119"/>
              <a:ext cx="293401" cy="407686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35"/>
            <p:cNvSpPr/>
            <p:nvPr/>
          </p:nvSpPr>
          <p:spPr>
            <a:xfrm>
              <a:off x="1244106" y="5655837"/>
              <a:ext cx="288874" cy="402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9" name="Google Shape;3609;p135"/>
          <p:cNvGrpSpPr/>
          <p:nvPr/>
        </p:nvGrpSpPr>
        <p:grpSpPr>
          <a:xfrm>
            <a:off x="8589064" y="3068958"/>
            <a:ext cx="733886" cy="733800"/>
            <a:chOff x="933964" y="3068958"/>
            <a:chExt cx="733886" cy="733800"/>
          </a:xfrm>
        </p:grpSpPr>
        <p:sp>
          <p:nvSpPr>
            <p:cNvPr id="3610" name="Google Shape;3610;p135"/>
            <p:cNvSpPr/>
            <p:nvPr/>
          </p:nvSpPr>
          <p:spPr>
            <a:xfrm>
              <a:off x="933964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35"/>
            <p:cNvSpPr/>
            <p:nvPr/>
          </p:nvSpPr>
          <p:spPr>
            <a:xfrm>
              <a:off x="986495" y="3179399"/>
              <a:ext cx="627971" cy="512917"/>
            </a:xfrm>
            <a:custGeom>
              <a:avLst/>
              <a:gdLst/>
              <a:ahLst/>
              <a:cxnLst/>
              <a:rect l="l" t="t" r="r" b="b"/>
              <a:pathLst>
                <a:path w="7352" h="6005" extrusionOk="0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2" name="Google Shape;3612;p135"/>
          <p:cNvGrpSpPr/>
          <p:nvPr/>
        </p:nvGrpSpPr>
        <p:grpSpPr>
          <a:xfrm>
            <a:off x="9760958" y="3068958"/>
            <a:ext cx="733117" cy="733800"/>
            <a:chOff x="2105858" y="3068958"/>
            <a:chExt cx="733117" cy="733800"/>
          </a:xfrm>
        </p:grpSpPr>
        <p:sp>
          <p:nvSpPr>
            <p:cNvPr id="3613" name="Google Shape;3613;p135"/>
            <p:cNvSpPr/>
            <p:nvPr/>
          </p:nvSpPr>
          <p:spPr>
            <a:xfrm>
              <a:off x="2105858" y="3068958"/>
              <a:ext cx="733117" cy="733800"/>
            </a:xfrm>
            <a:custGeom>
              <a:avLst/>
              <a:gdLst/>
              <a:ahLst/>
              <a:cxnLst/>
              <a:rect l="l" t="t" r="r" b="b"/>
              <a:pathLst>
                <a:path w="8583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35"/>
            <p:cNvSpPr/>
            <p:nvPr/>
          </p:nvSpPr>
          <p:spPr>
            <a:xfrm>
              <a:off x="2184355" y="3224328"/>
              <a:ext cx="543410" cy="422804"/>
            </a:xfrm>
            <a:custGeom>
              <a:avLst/>
              <a:gdLst/>
              <a:ahLst/>
              <a:cxnLst/>
              <a:rect l="l" t="t" r="r" b="b"/>
              <a:pathLst>
                <a:path w="6362" h="4950" extrusionOk="0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5" name="Google Shape;3615;p135"/>
          <p:cNvGrpSpPr/>
          <p:nvPr/>
        </p:nvGrpSpPr>
        <p:grpSpPr>
          <a:xfrm>
            <a:off x="10957281" y="6641099"/>
            <a:ext cx="733117" cy="733117"/>
            <a:chOff x="3302181" y="6641099"/>
            <a:chExt cx="733117" cy="733117"/>
          </a:xfrm>
        </p:grpSpPr>
        <p:sp>
          <p:nvSpPr>
            <p:cNvPr id="3616" name="Google Shape;3616;p135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35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8" name="Google Shape;3618;p135"/>
          <p:cNvGrpSpPr/>
          <p:nvPr/>
        </p:nvGrpSpPr>
        <p:grpSpPr>
          <a:xfrm>
            <a:off x="12145232" y="6641099"/>
            <a:ext cx="733886" cy="733117"/>
            <a:chOff x="4490132" y="6641099"/>
            <a:chExt cx="733886" cy="733117"/>
          </a:xfrm>
        </p:grpSpPr>
        <p:sp>
          <p:nvSpPr>
            <p:cNvPr id="3619" name="Google Shape;3619;p135"/>
            <p:cNvSpPr/>
            <p:nvPr/>
          </p:nvSpPr>
          <p:spPr>
            <a:xfrm>
              <a:off x="449013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35"/>
            <p:cNvSpPr/>
            <p:nvPr/>
          </p:nvSpPr>
          <p:spPr>
            <a:xfrm>
              <a:off x="4649431" y="6823203"/>
              <a:ext cx="405465" cy="358999"/>
            </a:xfrm>
            <a:custGeom>
              <a:avLst/>
              <a:gdLst/>
              <a:ahLst/>
              <a:cxnLst/>
              <a:rect l="l" t="t" r="r" b="b"/>
              <a:pathLst>
                <a:path w="4747" h="4203" extrusionOk="0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1" name="Google Shape;3621;p135"/>
          <p:cNvGrpSpPr/>
          <p:nvPr/>
        </p:nvGrpSpPr>
        <p:grpSpPr>
          <a:xfrm>
            <a:off x="8522782" y="8193260"/>
            <a:ext cx="914453" cy="914453"/>
            <a:chOff x="867682" y="8193260"/>
            <a:chExt cx="914453" cy="914453"/>
          </a:xfrm>
        </p:grpSpPr>
        <p:sp>
          <p:nvSpPr>
            <p:cNvPr id="3622" name="Google Shape;3622;p135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35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35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135"/>
          <p:cNvGrpSpPr/>
          <p:nvPr/>
        </p:nvGrpSpPr>
        <p:grpSpPr>
          <a:xfrm>
            <a:off x="10046757" y="8193260"/>
            <a:ext cx="914453" cy="914453"/>
            <a:chOff x="2391657" y="8193260"/>
            <a:chExt cx="914453" cy="914453"/>
          </a:xfrm>
        </p:grpSpPr>
        <p:sp>
          <p:nvSpPr>
            <p:cNvPr id="3626" name="Google Shape;3626;p13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3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3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9" name="Google Shape;3629;p135"/>
          <p:cNvGrpSpPr/>
          <p:nvPr/>
        </p:nvGrpSpPr>
        <p:grpSpPr>
          <a:xfrm>
            <a:off x="8579925" y="6641099"/>
            <a:ext cx="733117" cy="733117"/>
            <a:chOff x="924825" y="6641099"/>
            <a:chExt cx="733117" cy="733117"/>
          </a:xfrm>
        </p:grpSpPr>
        <p:sp>
          <p:nvSpPr>
            <p:cNvPr id="3630" name="Google Shape;3630;p135"/>
            <p:cNvSpPr/>
            <p:nvPr/>
          </p:nvSpPr>
          <p:spPr>
            <a:xfrm>
              <a:off x="924825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5"/>
            <p:cNvSpPr/>
            <p:nvPr/>
          </p:nvSpPr>
          <p:spPr>
            <a:xfrm>
              <a:off x="1049787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5"/>
            <p:cNvSpPr/>
            <p:nvPr/>
          </p:nvSpPr>
          <p:spPr>
            <a:xfrm>
              <a:off x="1244106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135"/>
          <p:cNvGrpSpPr/>
          <p:nvPr/>
        </p:nvGrpSpPr>
        <p:grpSpPr>
          <a:xfrm>
            <a:off x="9767877" y="6641099"/>
            <a:ext cx="733886" cy="733117"/>
            <a:chOff x="2112777" y="6641099"/>
            <a:chExt cx="733886" cy="733117"/>
          </a:xfrm>
        </p:grpSpPr>
        <p:sp>
          <p:nvSpPr>
            <p:cNvPr id="3634" name="Google Shape;3634;p135"/>
            <p:cNvSpPr/>
            <p:nvPr/>
          </p:nvSpPr>
          <p:spPr>
            <a:xfrm>
              <a:off x="2112777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5"/>
            <p:cNvSpPr/>
            <p:nvPr/>
          </p:nvSpPr>
          <p:spPr>
            <a:xfrm>
              <a:off x="2238508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5"/>
            <p:cNvSpPr/>
            <p:nvPr/>
          </p:nvSpPr>
          <p:spPr>
            <a:xfrm>
              <a:off x="2379442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7" name="Google Shape;3637;p135"/>
          <p:cNvGrpSpPr/>
          <p:nvPr/>
        </p:nvGrpSpPr>
        <p:grpSpPr>
          <a:xfrm>
            <a:off x="11570731" y="8193260"/>
            <a:ext cx="914453" cy="914453"/>
            <a:chOff x="3915631" y="8193260"/>
            <a:chExt cx="914453" cy="914453"/>
          </a:xfrm>
        </p:grpSpPr>
        <p:sp>
          <p:nvSpPr>
            <p:cNvPr id="3638" name="Google Shape;3638;p135"/>
            <p:cNvSpPr/>
            <p:nvPr/>
          </p:nvSpPr>
          <p:spPr>
            <a:xfrm>
              <a:off x="3915631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5"/>
            <p:cNvSpPr/>
            <p:nvPr/>
          </p:nvSpPr>
          <p:spPr>
            <a:xfrm>
              <a:off x="4071855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5"/>
            <p:cNvSpPr/>
            <p:nvPr/>
          </p:nvSpPr>
          <p:spPr>
            <a:xfrm>
              <a:off x="4247041" y="8565926"/>
              <a:ext cx="250864" cy="190561"/>
            </a:xfrm>
            <a:custGeom>
              <a:avLst/>
              <a:gdLst/>
              <a:ahLst/>
              <a:cxnLst/>
              <a:rect l="l" t="t" r="r" b="b"/>
              <a:pathLst>
                <a:path w="2937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1" name="Google Shape;3641;p135"/>
          <p:cNvGrpSpPr/>
          <p:nvPr/>
        </p:nvGrpSpPr>
        <p:grpSpPr>
          <a:xfrm>
            <a:off x="13094706" y="8193260"/>
            <a:ext cx="914453" cy="914453"/>
            <a:chOff x="5439606" y="8193260"/>
            <a:chExt cx="914453" cy="914453"/>
          </a:xfrm>
        </p:grpSpPr>
        <p:sp>
          <p:nvSpPr>
            <p:cNvPr id="3642" name="Google Shape;3642;p135"/>
            <p:cNvSpPr/>
            <p:nvPr/>
          </p:nvSpPr>
          <p:spPr>
            <a:xfrm>
              <a:off x="5439606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5"/>
            <p:cNvSpPr/>
            <p:nvPr/>
          </p:nvSpPr>
          <p:spPr>
            <a:xfrm>
              <a:off x="5595830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5"/>
            <p:cNvSpPr/>
            <p:nvPr/>
          </p:nvSpPr>
          <p:spPr>
            <a:xfrm>
              <a:off x="5771101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135"/>
          <p:cNvGrpSpPr/>
          <p:nvPr/>
        </p:nvGrpSpPr>
        <p:grpSpPr>
          <a:xfrm>
            <a:off x="14618680" y="8193260"/>
            <a:ext cx="914453" cy="914453"/>
            <a:chOff x="6963580" y="8193260"/>
            <a:chExt cx="914453" cy="914453"/>
          </a:xfrm>
        </p:grpSpPr>
        <p:sp>
          <p:nvSpPr>
            <p:cNvPr id="3646" name="Google Shape;3646;p135"/>
            <p:cNvSpPr/>
            <p:nvPr/>
          </p:nvSpPr>
          <p:spPr>
            <a:xfrm>
              <a:off x="6963580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35"/>
            <p:cNvSpPr/>
            <p:nvPr/>
          </p:nvSpPr>
          <p:spPr>
            <a:xfrm>
              <a:off x="7119804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5"/>
            <p:cNvSpPr/>
            <p:nvPr/>
          </p:nvSpPr>
          <p:spPr>
            <a:xfrm>
              <a:off x="7295076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135"/>
          <p:cNvGrpSpPr/>
          <p:nvPr/>
        </p:nvGrpSpPr>
        <p:grpSpPr>
          <a:xfrm>
            <a:off x="16142654" y="8193260"/>
            <a:ext cx="914453" cy="914453"/>
            <a:chOff x="8487554" y="8193260"/>
            <a:chExt cx="914453" cy="914453"/>
          </a:xfrm>
        </p:grpSpPr>
        <p:sp>
          <p:nvSpPr>
            <p:cNvPr id="3650" name="Google Shape;3650;p135"/>
            <p:cNvSpPr/>
            <p:nvPr/>
          </p:nvSpPr>
          <p:spPr>
            <a:xfrm>
              <a:off x="8487554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5"/>
            <p:cNvSpPr/>
            <p:nvPr/>
          </p:nvSpPr>
          <p:spPr>
            <a:xfrm>
              <a:off x="8643779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5"/>
            <p:cNvSpPr/>
            <p:nvPr/>
          </p:nvSpPr>
          <p:spPr>
            <a:xfrm>
              <a:off x="8819050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135"/>
          <p:cNvGrpSpPr/>
          <p:nvPr/>
        </p:nvGrpSpPr>
        <p:grpSpPr>
          <a:xfrm>
            <a:off x="8555496" y="9717234"/>
            <a:ext cx="914538" cy="914453"/>
            <a:chOff x="900396" y="9717234"/>
            <a:chExt cx="914538" cy="914453"/>
          </a:xfrm>
        </p:grpSpPr>
        <p:sp>
          <p:nvSpPr>
            <p:cNvPr id="3654" name="Google Shape;3654;p135"/>
            <p:cNvSpPr/>
            <p:nvPr/>
          </p:nvSpPr>
          <p:spPr>
            <a:xfrm>
              <a:off x="900396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5"/>
            <p:cNvSpPr/>
            <p:nvPr/>
          </p:nvSpPr>
          <p:spPr>
            <a:xfrm>
              <a:off x="1075668" y="9968696"/>
              <a:ext cx="534271" cy="415202"/>
            </a:xfrm>
            <a:custGeom>
              <a:avLst/>
              <a:gdLst/>
              <a:ahLst/>
              <a:cxnLst/>
              <a:rect l="l" t="t" r="r" b="b"/>
              <a:pathLst>
                <a:path w="6255" h="4861" extrusionOk="0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6" name="Google Shape;3656;p135"/>
          <p:cNvGrpSpPr/>
          <p:nvPr/>
        </p:nvGrpSpPr>
        <p:grpSpPr>
          <a:xfrm>
            <a:off x="10079471" y="9717234"/>
            <a:ext cx="914538" cy="914453"/>
            <a:chOff x="2424371" y="9717234"/>
            <a:chExt cx="914538" cy="914453"/>
          </a:xfrm>
        </p:grpSpPr>
        <p:sp>
          <p:nvSpPr>
            <p:cNvPr id="3657" name="Google Shape;3657;p135"/>
            <p:cNvSpPr/>
            <p:nvPr/>
          </p:nvSpPr>
          <p:spPr>
            <a:xfrm>
              <a:off x="2424371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5"/>
            <p:cNvSpPr/>
            <p:nvPr/>
          </p:nvSpPr>
          <p:spPr>
            <a:xfrm>
              <a:off x="2680445" y="9926757"/>
              <a:ext cx="405465" cy="499251"/>
            </a:xfrm>
            <a:custGeom>
              <a:avLst/>
              <a:gdLst/>
              <a:ahLst/>
              <a:cxnLst/>
              <a:rect l="l" t="t" r="r" b="b"/>
              <a:pathLst>
                <a:path w="4747" h="5845" extrusionOk="0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5"/>
            <p:cNvSpPr/>
            <p:nvPr/>
          </p:nvSpPr>
          <p:spPr>
            <a:xfrm>
              <a:off x="2782516" y="10077686"/>
              <a:ext cx="224898" cy="170745"/>
            </a:xfrm>
            <a:custGeom>
              <a:avLst/>
              <a:gdLst/>
              <a:ahLst/>
              <a:cxnLst/>
              <a:rect l="l" t="t" r="r" b="b"/>
              <a:pathLst>
                <a:path w="2633" h="1999" extrusionOk="0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0" name="Google Shape;3660;p135"/>
          <p:cNvGrpSpPr/>
          <p:nvPr/>
        </p:nvGrpSpPr>
        <p:grpSpPr>
          <a:xfrm>
            <a:off x="11603445" y="9717234"/>
            <a:ext cx="914538" cy="914453"/>
            <a:chOff x="3948345" y="9717234"/>
            <a:chExt cx="914538" cy="914453"/>
          </a:xfrm>
        </p:grpSpPr>
        <p:sp>
          <p:nvSpPr>
            <p:cNvPr id="3661" name="Google Shape;3661;p135"/>
            <p:cNvSpPr/>
            <p:nvPr/>
          </p:nvSpPr>
          <p:spPr>
            <a:xfrm>
              <a:off x="3948345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5"/>
            <p:cNvSpPr/>
            <p:nvPr/>
          </p:nvSpPr>
          <p:spPr>
            <a:xfrm>
              <a:off x="4098505" y="9923768"/>
              <a:ext cx="617294" cy="504461"/>
            </a:xfrm>
            <a:custGeom>
              <a:avLst/>
              <a:gdLst/>
              <a:ahLst/>
              <a:cxnLst/>
              <a:rect l="l" t="t" r="r" b="b"/>
              <a:pathLst>
                <a:path w="7227" h="5906" extrusionOk="0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3" name="Google Shape;3663;p135"/>
          <p:cNvGrpSpPr/>
          <p:nvPr/>
        </p:nvGrpSpPr>
        <p:grpSpPr>
          <a:xfrm>
            <a:off x="8696516" y="4376491"/>
            <a:ext cx="499165" cy="499165"/>
            <a:chOff x="1041416" y="4376491"/>
            <a:chExt cx="499165" cy="499165"/>
          </a:xfrm>
        </p:grpSpPr>
        <p:sp>
          <p:nvSpPr>
            <p:cNvPr id="3664" name="Google Shape;3664;p135"/>
            <p:cNvSpPr/>
            <p:nvPr/>
          </p:nvSpPr>
          <p:spPr>
            <a:xfrm>
              <a:off x="1041416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5"/>
            <p:cNvSpPr/>
            <p:nvPr/>
          </p:nvSpPr>
          <p:spPr>
            <a:xfrm>
              <a:off x="1188416" y="4611980"/>
              <a:ext cx="205850" cy="29041"/>
            </a:xfrm>
            <a:custGeom>
              <a:avLst/>
              <a:gdLst/>
              <a:ahLst/>
              <a:cxnLst/>
              <a:rect l="l" t="t" r="r" b="b"/>
              <a:pathLst>
                <a:path w="2410" h="340" extrusionOk="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5"/>
            <p:cNvSpPr/>
            <p:nvPr/>
          </p:nvSpPr>
          <p:spPr>
            <a:xfrm>
              <a:off x="1276820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7" name="Google Shape;3667;p135"/>
          <p:cNvGrpSpPr/>
          <p:nvPr/>
        </p:nvGrpSpPr>
        <p:grpSpPr>
          <a:xfrm>
            <a:off x="9877550" y="4376491"/>
            <a:ext cx="499251" cy="499165"/>
            <a:chOff x="2222450" y="4376491"/>
            <a:chExt cx="499251" cy="499165"/>
          </a:xfrm>
        </p:grpSpPr>
        <p:sp>
          <p:nvSpPr>
            <p:cNvPr id="3668" name="Google Shape;3668;p135"/>
            <p:cNvSpPr/>
            <p:nvPr/>
          </p:nvSpPr>
          <p:spPr>
            <a:xfrm>
              <a:off x="2222450" y="4376491"/>
              <a:ext cx="499251" cy="499165"/>
            </a:xfrm>
            <a:custGeom>
              <a:avLst/>
              <a:gdLst/>
              <a:ahLst/>
              <a:cxnLst/>
              <a:rect l="l" t="t" r="r" b="b"/>
              <a:pathLst>
                <a:path w="5845" h="5844" extrusionOk="0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5"/>
            <p:cNvSpPr/>
            <p:nvPr/>
          </p:nvSpPr>
          <p:spPr>
            <a:xfrm>
              <a:off x="2351255" y="4505297"/>
              <a:ext cx="242408" cy="242322"/>
            </a:xfrm>
            <a:custGeom>
              <a:avLst/>
              <a:gdLst/>
              <a:ahLst/>
              <a:cxnLst/>
              <a:rect l="l" t="t" r="r" b="b"/>
              <a:pathLst>
                <a:path w="2838" h="2837" fill="none" extrusionOk="0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5"/>
            <p:cNvSpPr/>
            <p:nvPr/>
          </p:nvSpPr>
          <p:spPr>
            <a:xfrm>
              <a:off x="2405323" y="4559364"/>
              <a:ext cx="39718" cy="39718"/>
            </a:xfrm>
            <a:custGeom>
              <a:avLst/>
              <a:gdLst/>
              <a:ahLst/>
              <a:cxnLst/>
              <a:rect l="l" t="t" r="r" b="b"/>
              <a:pathLst>
                <a:path w="465" h="465" fill="none" extrusionOk="0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5"/>
            <p:cNvSpPr/>
            <p:nvPr/>
          </p:nvSpPr>
          <p:spPr>
            <a:xfrm>
              <a:off x="2377905" y="4598997"/>
              <a:ext cx="215758" cy="148622"/>
            </a:xfrm>
            <a:custGeom>
              <a:avLst/>
              <a:gdLst/>
              <a:ahLst/>
              <a:cxnLst/>
              <a:rect l="l" t="t" r="r" b="b"/>
              <a:pathLst>
                <a:path w="2526" h="1740" fill="none" extrusionOk="0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2" name="Google Shape;3672;p135"/>
          <p:cNvGrpSpPr/>
          <p:nvPr/>
        </p:nvGrpSpPr>
        <p:grpSpPr>
          <a:xfrm>
            <a:off x="11058668" y="4376491"/>
            <a:ext cx="499165" cy="499165"/>
            <a:chOff x="3403568" y="4376491"/>
            <a:chExt cx="499165" cy="499165"/>
          </a:xfrm>
        </p:grpSpPr>
        <p:sp>
          <p:nvSpPr>
            <p:cNvPr id="3673" name="Google Shape;3673;p135"/>
            <p:cNvSpPr/>
            <p:nvPr/>
          </p:nvSpPr>
          <p:spPr>
            <a:xfrm>
              <a:off x="3403568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5"/>
            <p:cNvSpPr/>
            <p:nvPr/>
          </p:nvSpPr>
          <p:spPr>
            <a:xfrm>
              <a:off x="3550653" y="4611980"/>
              <a:ext cx="205765" cy="29041"/>
            </a:xfrm>
            <a:custGeom>
              <a:avLst/>
              <a:gdLst/>
              <a:ahLst/>
              <a:cxnLst/>
              <a:rect l="l" t="t" r="r" b="b"/>
              <a:pathLst>
                <a:path w="2409" h="340" extrusionOk="0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5"/>
            <p:cNvSpPr/>
            <p:nvPr/>
          </p:nvSpPr>
          <p:spPr>
            <a:xfrm>
              <a:off x="3638972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6" name="Google Shape;3676;p135"/>
          <p:cNvGrpSpPr/>
          <p:nvPr/>
        </p:nvGrpSpPr>
        <p:grpSpPr>
          <a:xfrm>
            <a:off x="16142654" y="11241209"/>
            <a:ext cx="914453" cy="914453"/>
            <a:chOff x="8487554" y="11241209"/>
            <a:chExt cx="914453" cy="914453"/>
          </a:xfrm>
        </p:grpSpPr>
        <p:sp>
          <p:nvSpPr>
            <p:cNvPr id="3677" name="Google Shape;3677;p135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35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9" name="Google Shape;3679;p135"/>
          <p:cNvGrpSpPr/>
          <p:nvPr/>
        </p:nvGrpSpPr>
        <p:grpSpPr>
          <a:xfrm>
            <a:off x="14618680" y="11257267"/>
            <a:ext cx="914453" cy="914453"/>
            <a:chOff x="6963580" y="11257267"/>
            <a:chExt cx="914453" cy="914453"/>
          </a:xfrm>
        </p:grpSpPr>
        <p:sp>
          <p:nvSpPr>
            <p:cNvPr id="3680" name="Google Shape;3680;p135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5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5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3" name="Google Shape;3683;p135"/>
          <p:cNvGrpSpPr/>
          <p:nvPr/>
        </p:nvGrpSpPr>
        <p:grpSpPr>
          <a:xfrm>
            <a:off x="13094706" y="11274008"/>
            <a:ext cx="914453" cy="914453"/>
            <a:chOff x="5439606" y="11274008"/>
            <a:chExt cx="914453" cy="914453"/>
          </a:xfrm>
        </p:grpSpPr>
        <p:sp>
          <p:nvSpPr>
            <p:cNvPr id="3684" name="Google Shape;3684;p135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5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35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7" name="Google Shape;3687;p135"/>
          <p:cNvGrpSpPr/>
          <p:nvPr/>
        </p:nvGrpSpPr>
        <p:grpSpPr>
          <a:xfrm>
            <a:off x="11570731" y="11257267"/>
            <a:ext cx="914453" cy="914453"/>
            <a:chOff x="3915631" y="11257267"/>
            <a:chExt cx="914453" cy="914453"/>
          </a:xfrm>
        </p:grpSpPr>
        <p:sp>
          <p:nvSpPr>
            <p:cNvPr id="3688" name="Google Shape;3688;p135"/>
            <p:cNvSpPr/>
            <p:nvPr/>
          </p:nvSpPr>
          <p:spPr>
            <a:xfrm>
              <a:off x="3915631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35"/>
            <p:cNvSpPr/>
            <p:nvPr/>
          </p:nvSpPr>
          <p:spPr>
            <a:xfrm>
              <a:off x="4153341" y="11490364"/>
              <a:ext cx="438264" cy="448941"/>
            </a:xfrm>
            <a:custGeom>
              <a:avLst/>
              <a:gdLst/>
              <a:ahLst/>
              <a:cxnLst/>
              <a:rect l="l" t="t" r="r" b="b"/>
              <a:pathLst>
                <a:path w="5131" h="5256" extrusionOk="0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135"/>
          <p:cNvGrpSpPr/>
          <p:nvPr/>
        </p:nvGrpSpPr>
        <p:grpSpPr>
          <a:xfrm>
            <a:off x="10046757" y="11257267"/>
            <a:ext cx="914453" cy="914453"/>
            <a:chOff x="2391657" y="11257267"/>
            <a:chExt cx="914453" cy="914453"/>
          </a:xfrm>
        </p:grpSpPr>
        <p:sp>
          <p:nvSpPr>
            <p:cNvPr id="3691" name="Google Shape;3691;p135"/>
            <p:cNvSpPr/>
            <p:nvPr/>
          </p:nvSpPr>
          <p:spPr>
            <a:xfrm>
              <a:off x="2391657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35"/>
            <p:cNvSpPr/>
            <p:nvPr/>
          </p:nvSpPr>
          <p:spPr>
            <a:xfrm>
              <a:off x="2623302" y="11456113"/>
              <a:ext cx="450393" cy="517444"/>
            </a:xfrm>
            <a:custGeom>
              <a:avLst/>
              <a:gdLst/>
              <a:ahLst/>
              <a:cxnLst/>
              <a:rect l="l" t="t" r="r" b="b"/>
              <a:pathLst>
                <a:path w="5273" h="6058" extrusionOk="0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3" name="Google Shape;3693;p135"/>
          <p:cNvGrpSpPr/>
          <p:nvPr/>
        </p:nvGrpSpPr>
        <p:grpSpPr>
          <a:xfrm>
            <a:off x="8522782" y="11257267"/>
            <a:ext cx="914453" cy="914453"/>
            <a:chOff x="867682" y="11257267"/>
            <a:chExt cx="914453" cy="914453"/>
          </a:xfrm>
        </p:grpSpPr>
        <p:sp>
          <p:nvSpPr>
            <p:cNvPr id="3694" name="Google Shape;3694;p135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35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6" name="Google Shape;3696;p135"/>
          <p:cNvGrpSpPr/>
          <p:nvPr/>
        </p:nvGrpSpPr>
        <p:grpSpPr>
          <a:xfrm>
            <a:off x="17666629" y="11274008"/>
            <a:ext cx="914453" cy="914453"/>
            <a:chOff x="10011529" y="11274008"/>
            <a:chExt cx="914453" cy="914453"/>
          </a:xfrm>
        </p:grpSpPr>
        <p:sp>
          <p:nvSpPr>
            <p:cNvPr id="3697" name="Google Shape;3697;p135"/>
            <p:cNvSpPr/>
            <p:nvPr/>
          </p:nvSpPr>
          <p:spPr>
            <a:xfrm>
              <a:off x="10011529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35"/>
            <p:cNvSpPr/>
            <p:nvPr/>
          </p:nvSpPr>
          <p:spPr>
            <a:xfrm>
              <a:off x="10297328" y="11601660"/>
              <a:ext cx="347554" cy="264445"/>
            </a:xfrm>
            <a:custGeom>
              <a:avLst/>
              <a:gdLst/>
              <a:ahLst/>
              <a:cxnLst/>
              <a:rect l="l" t="t" r="r" b="b"/>
              <a:pathLst>
                <a:path w="4069" h="3096" extrusionOk="0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9" name="Google Shape;3699;p135"/>
          <p:cNvGrpSpPr/>
          <p:nvPr/>
        </p:nvGrpSpPr>
        <p:grpSpPr>
          <a:xfrm>
            <a:off x="11977874" y="3061833"/>
            <a:ext cx="733886" cy="733800"/>
            <a:chOff x="4322774" y="3061833"/>
            <a:chExt cx="733886" cy="733800"/>
          </a:xfrm>
        </p:grpSpPr>
        <p:sp>
          <p:nvSpPr>
            <p:cNvPr id="3700" name="Google Shape;3700;p135"/>
            <p:cNvSpPr/>
            <p:nvPr/>
          </p:nvSpPr>
          <p:spPr>
            <a:xfrm>
              <a:off x="4322774" y="3061833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35"/>
            <p:cNvSpPr/>
            <p:nvPr/>
          </p:nvSpPr>
          <p:spPr>
            <a:xfrm>
              <a:off x="4422624" y="3166978"/>
              <a:ext cx="521288" cy="515992"/>
            </a:xfrm>
            <a:custGeom>
              <a:avLst/>
              <a:gdLst/>
              <a:ahLst/>
              <a:cxnLst/>
              <a:rect l="l" t="t" r="r" b="b"/>
              <a:pathLst>
                <a:path w="6103" h="6041" extrusionOk="0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5"/>
            <p:cNvSpPr/>
            <p:nvPr/>
          </p:nvSpPr>
          <p:spPr>
            <a:xfrm>
              <a:off x="4495825" y="3234798"/>
              <a:ext cx="381036" cy="202006"/>
            </a:xfrm>
            <a:custGeom>
              <a:avLst/>
              <a:gdLst/>
              <a:ahLst/>
              <a:cxnLst/>
              <a:rect l="l" t="t" r="r" b="b"/>
              <a:pathLst>
                <a:path w="4461" h="2365" extrusionOk="0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5"/>
            <p:cNvSpPr/>
            <p:nvPr/>
          </p:nvSpPr>
          <p:spPr>
            <a:xfrm>
              <a:off x="4608572" y="3360529"/>
              <a:ext cx="106769" cy="107452"/>
            </a:xfrm>
            <a:custGeom>
              <a:avLst/>
              <a:gdLst/>
              <a:ahLst/>
              <a:cxnLst/>
              <a:rect l="l" t="t" r="r" b="b"/>
              <a:pathLst>
                <a:path w="1250" h="1258" extrusionOk="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4" name="Google Shape;3704;p135"/>
          <p:cNvGrpSpPr/>
          <p:nvPr/>
        </p:nvGrpSpPr>
        <p:grpSpPr>
          <a:xfrm>
            <a:off x="13092710" y="9710109"/>
            <a:ext cx="914453" cy="914453"/>
            <a:chOff x="5437610" y="9710109"/>
            <a:chExt cx="914453" cy="914453"/>
          </a:xfrm>
        </p:grpSpPr>
        <p:sp>
          <p:nvSpPr>
            <p:cNvPr id="3705" name="Google Shape;3705;p135"/>
            <p:cNvSpPr/>
            <p:nvPr/>
          </p:nvSpPr>
          <p:spPr>
            <a:xfrm>
              <a:off x="5437610" y="97101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5"/>
            <p:cNvSpPr/>
            <p:nvPr/>
          </p:nvSpPr>
          <p:spPr>
            <a:xfrm>
              <a:off x="5631929" y="9910493"/>
              <a:ext cx="522056" cy="516248"/>
            </a:xfrm>
            <a:custGeom>
              <a:avLst/>
              <a:gdLst/>
              <a:ahLst/>
              <a:cxnLst/>
              <a:rect l="l" t="t" r="r" b="b"/>
              <a:pathLst>
                <a:path w="6112" h="6044" extrusionOk="0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35"/>
            <p:cNvSpPr/>
            <p:nvPr/>
          </p:nvSpPr>
          <p:spPr>
            <a:xfrm>
              <a:off x="5705045" y="9978312"/>
              <a:ext cx="381890" cy="202006"/>
            </a:xfrm>
            <a:custGeom>
              <a:avLst/>
              <a:gdLst/>
              <a:ahLst/>
              <a:cxnLst/>
              <a:rect l="l" t="t" r="r" b="b"/>
              <a:pathLst>
                <a:path w="4471" h="2365" extrusionOk="0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35"/>
            <p:cNvSpPr/>
            <p:nvPr/>
          </p:nvSpPr>
          <p:spPr>
            <a:xfrm>
              <a:off x="5818561" y="10104043"/>
              <a:ext cx="106000" cy="107537"/>
            </a:xfrm>
            <a:custGeom>
              <a:avLst/>
              <a:gdLst/>
              <a:ahLst/>
              <a:cxnLst/>
              <a:rect l="l" t="t" r="r" b="b"/>
              <a:pathLst>
                <a:path w="1241" h="1259" extrusionOk="0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9" name="Google Shape;3709;p135"/>
          <p:cNvGrpSpPr/>
          <p:nvPr/>
        </p:nvGrpSpPr>
        <p:grpSpPr>
          <a:xfrm>
            <a:off x="12911064" y="3060724"/>
            <a:ext cx="733886" cy="733800"/>
            <a:chOff x="5255964" y="3060724"/>
            <a:chExt cx="733886" cy="733800"/>
          </a:xfrm>
        </p:grpSpPr>
        <p:sp>
          <p:nvSpPr>
            <p:cNvPr id="3710" name="Google Shape;3710;p135"/>
            <p:cNvSpPr/>
            <p:nvPr/>
          </p:nvSpPr>
          <p:spPr>
            <a:xfrm>
              <a:off x="5255964" y="3060724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35"/>
            <p:cNvSpPr/>
            <p:nvPr/>
          </p:nvSpPr>
          <p:spPr>
            <a:xfrm>
              <a:off x="5416715" y="3174240"/>
              <a:ext cx="412298" cy="506767"/>
            </a:xfrm>
            <a:custGeom>
              <a:avLst/>
              <a:gdLst/>
              <a:ahLst/>
              <a:cxnLst/>
              <a:rect l="l" t="t" r="r" b="b"/>
              <a:pathLst>
                <a:path w="4827" h="5933" extrusionOk="0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35"/>
            <p:cNvSpPr/>
            <p:nvPr/>
          </p:nvSpPr>
          <p:spPr>
            <a:xfrm>
              <a:off x="5665102" y="3414256"/>
              <a:ext cx="96861" cy="22208"/>
            </a:xfrm>
            <a:custGeom>
              <a:avLst/>
              <a:gdLst/>
              <a:ahLst/>
              <a:cxnLst/>
              <a:rect l="l" t="t" r="r" b="b"/>
              <a:pathLst>
                <a:path w="1134" h="260" extrusionOk="0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35"/>
            <p:cNvSpPr/>
            <p:nvPr/>
          </p:nvSpPr>
          <p:spPr>
            <a:xfrm>
              <a:off x="5482997" y="3325852"/>
              <a:ext cx="278965" cy="99167"/>
            </a:xfrm>
            <a:custGeom>
              <a:avLst/>
              <a:gdLst/>
              <a:ahLst/>
              <a:cxnLst/>
              <a:rect l="l" t="t" r="r" b="b"/>
              <a:pathLst>
                <a:path w="3266" h="1161" extrusionOk="0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4" name="Google Shape;3714;p135"/>
          <p:cNvGrpSpPr/>
          <p:nvPr/>
        </p:nvGrpSpPr>
        <p:grpSpPr>
          <a:xfrm>
            <a:off x="14616374" y="9709000"/>
            <a:ext cx="914453" cy="914453"/>
            <a:chOff x="6961274" y="9709000"/>
            <a:chExt cx="914453" cy="914453"/>
          </a:xfrm>
        </p:grpSpPr>
        <p:sp>
          <p:nvSpPr>
            <p:cNvPr id="3715" name="Google Shape;3715;p135"/>
            <p:cNvSpPr/>
            <p:nvPr/>
          </p:nvSpPr>
          <p:spPr>
            <a:xfrm>
              <a:off x="6961274" y="970900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35"/>
            <p:cNvSpPr/>
            <p:nvPr/>
          </p:nvSpPr>
          <p:spPr>
            <a:xfrm>
              <a:off x="7207440" y="9907932"/>
              <a:ext cx="412298" cy="507536"/>
            </a:xfrm>
            <a:custGeom>
              <a:avLst/>
              <a:gdLst/>
              <a:ahLst/>
              <a:cxnLst/>
              <a:rect l="l" t="t" r="r" b="b"/>
              <a:pathLst>
                <a:path w="4827" h="5942" extrusionOk="0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35"/>
            <p:cNvSpPr/>
            <p:nvPr/>
          </p:nvSpPr>
          <p:spPr>
            <a:xfrm>
              <a:off x="7455827" y="10148716"/>
              <a:ext cx="96861" cy="22122"/>
            </a:xfrm>
            <a:custGeom>
              <a:avLst/>
              <a:gdLst/>
              <a:ahLst/>
              <a:cxnLst/>
              <a:rect l="l" t="t" r="r" b="b"/>
              <a:pathLst>
                <a:path w="1134" h="259" extrusionOk="0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35"/>
            <p:cNvSpPr/>
            <p:nvPr/>
          </p:nvSpPr>
          <p:spPr>
            <a:xfrm>
              <a:off x="7273722" y="10060312"/>
              <a:ext cx="278965" cy="98398"/>
            </a:xfrm>
            <a:custGeom>
              <a:avLst/>
              <a:gdLst/>
              <a:ahLst/>
              <a:cxnLst/>
              <a:rect l="l" t="t" r="r" b="b"/>
              <a:pathLst>
                <a:path w="3266" h="1152" extrusionOk="0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9" name="Google Shape;3719;p135"/>
          <p:cNvGrpSpPr/>
          <p:nvPr/>
        </p:nvGrpSpPr>
        <p:grpSpPr>
          <a:xfrm>
            <a:off x="14055349" y="3065535"/>
            <a:ext cx="733886" cy="733800"/>
            <a:chOff x="6400249" y="3065535"/>
            <a:chExt cx="733886" cy="733800"/>
          </a:xfrm>
        </p:grpSpPr>
        <p:sp>
          <p:nvSpPr>
            <p:cNvPr id="3720" name="Google Shape;3720;p135"/>
            <p:cNvSpPr/>
            <p:nvPr/>
          </p:nvSpPr>
          <p:spPr>
            <a:xfrm>
              <a:off x="6400249" y="3065535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35"/>
            <p:cNvSpPr/>
            <p:nvPr/>
          </p:nvSpPr>
          <p:spPr>
            <a:xfrm>
              <a:off x="6562538" y="321791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35"/>
            <p:cNvSpPr/>
            <p:nvPr/>
          </p:nvSpPr>
          <p:spPr>
            <a:xfrm>
              <a:off x="6628905" y="329410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35"/>
            <p:cNvSpPr/>
            <p:nvPr/>
          </p:nvSpPr>
          <p:spPr>
            <a:xfrm>
              <a:off x="6695956" y="329410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35"/>
            <p:cNvSpPr/>
            <p:nvPr/>
          </p:nvSpPr>
          <p:spPr>
            <a:xfrm>
              <a:off x="6562538" y="3456394"/>
              <a:ext cx="419217" cy="180653"/>
            </a:xfrm>
            <a:custGeom>
              <a:avLst/>
              <a:gdLst/>
              <a:ahLst/>
              <a:cxnLst/>
              <a:rect l="l" t="t" r="r" b="b"/>
              <a:pathLst>
                <a:path w="4908" h="2115" extrusionOk="0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35"/>
            <p:cNvSpPr/>
            <p:nvPr/>
          </p:nvSpPr>
          <p:spPr>
            <a:xfrm>
              <a:off x="6628905" y="3532584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35"/>
            <p:cNvSpPr/>
            <p:nvPr/>
          </p:nvSpPr>
          <p:spPr>
            <a:xfrm>
              <a:off x="6695956" y="3532584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135"/>
          <p:cNvGrpSpPr/>
          <p:nvPr/>
        </p:nvGrpSpPr>
        <p:grpSpPr>
          <a:xfrm>
            <a:off x="16141696" y="9713812"/>
            <a:ext cx="914453" cy="914453"/>
            <a:chOff x="8486596" y="9713812"/>
            <a:chExt cx="914453" cy="914453"/>
          </a:xfrm>
        </p:grpSpPr>
        <p:sp>
          <p:nvSpPr>
            <p:cNvPr id="3728" name="Google Shape;3728;p135"/>
            <p:cNvSpPr/>
            <p:nvPr/>
          </p:nvSpPr>
          <p:spPr>
            <a:xfrm>
              <a:off x="8486596" y="9713812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35"/>
            <p:cNvSpPr/>
            <p:nvPr/>
          </p:nvSpPr>
          <p:spPr>
            <a:xfrm>
              <a:off x="8734214" y="9952290"/>
              <a:ext cx="419217" cy="180738"/>
            </a:xfrm>
            <a:custGeom>
              <a:avLst/>
              <a:gdLst/>
              <a:ahLst/>
              <a:cxnLst/>
              <a:rect l="l" t="t" r="r" b="b"/>
              <a:pathLst>
                <a:path w="4908" h="2116" extrusionOk="0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35"/>
            <p:cNvSpPr/>
            <p:nvPr/>
          </p:nvSpPr>
          <p:spPr>
            <a:xfrm>
              <a:off x="8800582" y="10028566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35"/>
            <p:cNvSpPr/>
            <p:nvPr/>
          </p:nvSpPr>
          <p:spPr>
            <a:xfrm>
              <a:off x="8867632" y="10028566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35"/>
            <p:cNvSpPr/>
            <p:nvPr/>
          </p:nvSpPr>
          <p:spPr>
            <a:xfrm>
              <a:off x="8734214" y="1019008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35"/>
            <p:cNvSpPr/>
            <p:nvPr/>
          </p:nvSpPr>
          <p:spPr>
            <a:xfrm>
              <a:off x="8800582" y="1026627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35"/>
            <p:cNvSpPr/>
            <p:nvPr/>
          </p:nvSpPr>
          <p:spPr>
            <a:xfrm>
              <a:off x="8867632" y="1026627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5" name="Google Shape;3735;p135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36" name="Google Shape;3736;p13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737" name="Google Shape;3737;p13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38" name="Google Shape;3738;p13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3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3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1" name="Google Shape;3741;p135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Dark">
  <p:cSld name="CUSTOM_1_1_1">
    <p:bg>
      <p:bgPr>
        <a:solidFill>
          <a:srgbClr val="000000"/>
        </a:solidFill>
        <a:effectLst/>
      </p:bgPr>
    </p:bg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136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4" name="Google Shape;3744;p136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45" name="Google Shape;3745;p13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746" name="Google Shape;3746;p136"/>
          <p:cNvGrpSpPr/>
          <p:nvPr/>
        </p:nvGrpSpPr>
        <p:grpSpPr>
          <a:xfrm>
            <a:off x="8026824" y="2734455"/>
            <a:ext cx="2866099" cy="839825"/>
            <a:chOff x="8026824" y="2734455"/>
            <a:chExt cx="2866099" cy="839825"/>
          </a:xfrm>
        </p:grpSpPr>
        <p:sp>
          <p:nvSpPr>
            <p:cNvPr id="3747" name="Google Shape;3747;p136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36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36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0" name="Google Shape;3750;p136"/>
          <p:cNvGrpSpPr/>
          <p:nvPr/>
        </p:nvGrpSpPr>
        <p:grpSpPr>
          <a:xfrm>
            <a:off x="11667745" y="2726084"/>
            <a:ext cx="2910260" cy="852040"/>
            <a:chOff x="11667745" y="2726084"/>
            <a:chExt cx="2910260" cy="852040"/>
          </a:xfrm>
        </p:grpSpPr>
        <p:sp>
          <p:nvSpPr>
            <p:cNvPr id="3751" name="Google Shape;3751;p136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36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36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36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5" name="Google Shape;3755;p136"/>
          <p:cNvGrpSpPr/>
          <p:nvPr/>
        </p:nvGrpSpPr>
        <p:grpSpPr>
          <a:xfrm>
            <a:off x="15360514" y="2731380"/>
            <a:ext cx="3541922" cy="838373"/>
            <a:chOff x="15360514" y="2731380"/>
            <a:chExt cx="3541922" cy="838373"/>
          </a:xfrm>
        </p:grpSpPr>
        <p:sp>
          <p:nvSpPr>
            <p:cNvPr id="3756" name="Google Shape;3756;p136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36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36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9" name="Google Shape;3759;p136"/>
          <p:cNvGrpSpPr/>
          <p:nvPr/>
        </p:nvGrpSpPr>
        <p:grpSpPr>
          <a:xfrm>
            <a:off x="19665898" y="2726084"/>
            <a:ext cx="2395021" cy="857335"/>
            <a:chOff x="19665898" y="2726084"/>
            <a:chExt cx="2395021" cy="857335"/>
          </a:xfrm>
        </p:grpSpPr>
        <p:sp>
          <p:nvSpPr>
            <p:cNvPr id="3760" name="Google Shape;3760;p136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36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2" name="Google Shape;3762;p136"/>
          <p:cNvGrpSpPr/>
          <p:nvPr/>
        </p:nvGrpSpPr>
        <p:grpSpPr>
          <a:xfrm>
            <a:off x="8197573" y="1125872"/>
            <a:ext cx="848196" cy="895432"/>
            <a:chOff x="8197573" y="1125872"/>
            <a:chExt cx="848196" cy="895432"/>
          </a:xfrm>
        </p:grpSpPr>
        <p:sp>
          <p:nvSpPr>
            <p:cNvPr id="3763" name="Google Shape;3763;p1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136"/>
          <p:cNvGrpSpPr/>
          <p:nvPr/>
        </p:nvGrpSpPr>
        <p:grpSpPr>
          <a:xfrm>
            <a:off x="9845790" y="1124335"/>
            <a:ext cx="3841396" cy="896969"/>
            <a:chOff x="9845790" y="1124335"/>
            <a:chExt cx="3841396" cy="896969"/>
          </a:xfrm>
        </p:grpSpPr>
        <p:sp>
          <p:nvSpPr>
            <p:cNvPr id="3767" name="Google Shape;3767;p136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36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36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36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36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36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36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36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36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36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36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36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36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0" name="Google Shape;3780;p13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81" name="Google Shape;3781;p1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4" name="Google Shape;3784;p136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isplay">
  <p:cSld name="CUSTOM"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137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7" name="Google Shape;3787;p137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p137"/>
          <p:cNvSpPr txBox="1"/>
          <p:nvPr/>
        </p:nvSpPr>
        <p:spPr>
          <a:xfrm>
            <a:off x="7779225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9" name="Google Shape;3789;p137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90" name="Google Shape;3790;p13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791" name="Google Shape;3791;p137"/>
          <p:cNvSpPr txBox="1"/>
          <p:nvPr/>
        </p:nvSpPr>
        <p:spPr>
          <a:xfrm>
            <a:off x="16336174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2" name="Google Shape;3792;p137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sz="1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3" name="Google Shape;3793;p137"/>
          <p:cNvSpPr txBox="1"/>
          <p:nvPr/>
        </p:nvSpPr>
        <p:spPr>
          <a:xfrm>
            <a:off x="7779225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4" name="Google Shape;3794;p137"/>
          <p:cNvSpPr txBox="1"/>
          <p:nvPr/>
        </p:nvSpPr>
        <p:spPr>
          <a:xfrm>
            <a:off x="16336174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5" name="Google Shape;3795;p13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796" name="Google Shape;3796;p13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3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3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9" name="Google Shape;3799;p137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Slide Title">
  <p:cSld name="CUSTOM_2"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138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p138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3" name="Google Shape;3803;p138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04" name="Google Shape;3804;p13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05" name="Google Shape;3805;p138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6" name="Google Shape;3806;p138"/>
          <p:cNvSpPr txBox="1"/>
          <p:nvPr/>
        </p:nvSpPr>
        <p:spPr>
          <a:xfrm>
            <a:off x="777915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7" name="Google Shape;3807;p138"/>
          <p:cNvSpPr txBox="1"/>
          <p:nvPr/>
        </p:nvSpPr>
        <p:spPr>
          <a:xfrm>
            <a:off x="1633610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8" name="Google Shape;3808;p138"/>
          <p:cNvSpPr txBox="1"/>
          <p:nvPr/>
        </p:nvSpPr>
        <p:spPr>
          <a:xfrm>
            <a:off x="777915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9" name="Google Shape;3809;p138"/>
          <p:cNvSpPr txBox="1"/>
          <p:nvPr/>
        </p:nvSpPr>
        <p:spPr>
          <a:xfrm>
            <a:off x="1633610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0" name="Google Shape;3810;p138"/>
          <p:cNvSpPr txBox="1"/>
          <p:nvPr/>
        </p:nvSpPr>
        <p:spPr>
          <a:xfrm>
            <a:off x="777915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1" name="Google Shape;3811;p138"/>
          <p:cNvSpPr txBox="1"/>
          <p:nvPr/>
        </p:nvSpPr>
        <p:spPr>
          <a:xfrm>
            <a:off x="1633610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12" name="Google Shape;3812;p13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13" name="Google Shape;3813;p13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3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3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6" name="Google Shape;3816;p138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Headline">
  <p:cSld name="CUSTOM_3"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139"/>
          <p:cNvSpPr txBox="1"/>
          <p:nvPr/>
        </p:nvSpPr>
        <p:spPr>
          <a:xfrm>
            <a:off x="792875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9" name="Google Shape;3819;p139"/>
          <p:cNvSpPr txBox="1"/>
          <p:nvPr/>
        </p:nvSpPr>
        <p:spPr>
          <a:xfrm>
            <a:off x="792875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0" name="Google Shape;3820;p139"/>
          <p:cNvSpPr txBox="1"/>
          <p:nvPr/>
        </p:nvSpPr>
        <p:spPr>
          <a:xfrm>
            <a:off x="792875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1" name="Google Shape;3821;p139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2" name="Google Shape;3822;p139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p139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24" name="Google Shape;3824;p13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25" name="Google Shape;3825;p139"/>
          <p:cNvSpPr/>
          <p:nvPr/>
        </p:nvSpPr>
        <p:spPr>
          <a:xfrm>
            <a:off x="1219200" y="6484700"/>
            <a:ext cx="5283000" cy="5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6" name="Google Shape;3826;p139"/>
          <p:cNvSpPr txBox="1"/>
          <p:nvPr/>
        </p:nvSpPr>
        <p:spPr>
          <a:xfrm>
            <a:off x="792875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7" name="Google Shape;3827;p139"/>
          <p:cNvSpPr txBox="1"/>
          <p:nvPr/>
        </p:nvSpPr>
        <p:spPr>
          <a:xfrm>
            <a:off x="1651810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8" name="Google Shape;3828;p139"/>
          <p:cNvSpPr txBox="1"/>
          <p:nvPr/>
        </p:nvSpPr>
        <p:spPr>
          <a:xfrm>
            <a:off x="1651810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9" name="Google Shape;3829;p139"/>
          <p:cNvSpPr txBox="1"/>
          <p:nvPr/>
        </p:nvSpPr>
        <p:spPr>
          <a:xfrm>
            <a:off x="1651810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0" name="Google Shape;3830;p139"/>
          <p:cNvSpPr txBox="1"/>
          <p:nvPr/>
        </p:nvSpPr>
        <p:spPr>
          <a:xfrm>
            <a:off x="1651810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31" name="Google Shape;3831;p13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32" name="Google Shape;3832;p13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3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3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5" name="Google Shape;3835;p139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Body">
  <p:cSld name="CUSTOM_3_1">
    <p:spTree>
      <p:nvGrpSpPr>
        <p:cNvPr id="1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140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p140"/>
          <p:cNvSpPr txBox="1"/>
          <p:nvPr/>
        </p:nvSpPr>
        <p:spPr>
          <a:xfrm>
            <a:off x="79287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9" name="Google Shape;3839;p140"/>
          <p:cNvSpPr txBox="1"/>
          <p:nvPr/>
        </p:nvSpPr>
        <p:spPr>
          <a:xfrm>
            <a:off x="165829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0" name="Google Shape;3840;p140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1" name="Google Shape;3841;p140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42" name="Google Shape;3842;p14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43" name="Google Shape;3843;p140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44" name="Google Shape;3844;p14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45" name="Google Shape;3845;p14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4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4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8" name="Google Shape;3848;p140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etail Body">
  <p:cSld name="CUSTOM_4"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41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1" name="Google Shape;3851;p141"/>
          <p:cNvSpPr txBox="1"/>
          <p:nvPr/>
        </p:nvSpPr>
        <p:spPr>
          <a:xfrm>
            <a:off x="79287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2" name="Google Shape;3852;p141"/>
          <p:cNvSpPr txBox="1"/>
          <p:nvPr/>
        </p:nvSpPr>
        <p:spPr>
          <a:xfrm>
            <a:off x="79287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3" name="Google Shape;3853;p141"/>
          <p:cNvSpPr txBox="1"/>
          <p:nvPr/>
        </p:nvSpPr>
        <p:spPr>
          <a:xfrm>
            <a:off x="165829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4" name="Google Shape;3854;p141"/>
          <p:cNvSpPr txBox="1"/>
          <p:nvPr/>
        </p:nvSpPr>
        <p:spPr>
          <a:xfrm>
            <a:off x="165829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5" name="Google Shape;3855;p141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6" name="Google Shape;3856;p141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57" name="Google Shape;3857;p14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58" name="Google Shape;3858;p141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9" name="Google Shape;3859;p141"/>
          <p:cNvSpPr/>
          <p:nvPr/>
        </p:nvSpPr>
        <p:spPr>
          <a:xfrm>
            <a:off x="1219200" y="9572350"/>
            <a:ext cx="5283000" cy="4143600"/>
          </a:xfrm>
          <a:prstGeom prst="rect">
            <a:avLst/>
          </a:prstGeom>
          <a:solidFill>
            <a:srgbClr val="F9ECEE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lang="en-US" sz="1800" b="1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0" name="Google Shape;3860;p141"/>
          <p:cNvSpPr/>
          <p:nvPr/>
        </p:nvSpPr>
        <p:spPr>
          <a:xfrm>
            <a:off x="1219200" y="8765350"/>
            <a:ext cx="5283000" cy="807000"/>
          </a:xfrm>
          <a:prstGeom prst="rect">
            <a:avLst/>
          </a:prstGeom>
          <a:solidFill>
            <a:srgbClr val="E5544B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274300" rIns="365750" bIns="2743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61" name="Google Shape;3861;p14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62" name="Google Shape;3862;p14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4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4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5" name="Google Shape;3865;p141"/>
          <p:cNvSpPr txBox="1"/>
          <p:nvPr/>
        </p:nvSpPr>
        <p:spPr>
          <a:xfrm>
            <a:off x="83545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66" name="Google Shape;3866;p141"/>
          <p:cNvCxnSpPr/>
          <p:nvPr/>
        </p:nvCxnSpPr>
        <p:spPr>
          <a:xfrm flipH="1">
            <a:off x="79588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7" name="Google Shape;3867;p141"/>
          <p:cNvCxnSpPr/>
          <p:nvPr/>
        </p:nvCxnSpPr>
        <p:spPr>
          <a:xfrm flipH="1">
            <a:off x="141719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8" name="Google Shape;3868;p141"/>
          <p:cNvSpPr txBox="1"/>
          <p:nvPr/>
        </p:nvSpPr>
        <p:spPr>
          <a:xfrm>
            <a:off x="121239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9" name="Google Shape;3869;p141"/>
          <p:cNvSpPr txBox="1">
            <a:spLocks noGrp="1"/>
          </p:cNvSpPr>
          <p:nvPr>
            <p:ph type="sldNum" idx="12"/>
          </p:nvPr>
        </p:nvSpPr>
        <p:spPr>
          <a:xfrm>
            <a:off x="143364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0" name="Google Shape;3870;p141"/>
          <p:cNvSpPr txBox="1"/>
          <p:nvPr/>
        </p:nvSpPr>
        <p:spPr>
          <a:xfrm>
            <a:off x="169618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1" name="Google Shape;3871;p141"/>
          <p:cNvCxnSpPr/>
          <p:nvPr/>
        </p:nvCxnSpPr>
        <p:spPr>
          <a:xfrm flipH="1">
            <a:off x="165661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2" name="Google Shape;3872;p14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3" name="Google Shape;3873;p14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4" name="Google Shape;3874;p141"/>
          <p:cNvSpPr txBox="1">
            <a:spLocks noGrp="1"/>
          </p:cNvSpPr>
          <p:nvPr>
            <p:ph type="sldNum" idx="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Consul">
  <p:cSld name="Main Title_1">
    <p:spTree>
      <p:nvGrpSpPr>
        <p:cNvPr id="1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6" name="Google Shape;3876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sp>
        <p:nvSpPr>
          <p:cNvPr id="3877" name="Google Shape;3877;p142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8" name="Google Shape;3878;p142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79" name="Google Shape;3879;p142"/>
          <p:cNvGrpSpPr/>
          <p:nvPr/>
        </p:nvGrpSpPr>
        <p:grpSpPr>
          <a:xfrm>
            <a:off x="9654211" y="1592805"/>
            <a:ext cx="2866099" cy="839825"/>
            <a:chOff x="8026824" y="2734455"/>
            <a:chExt cx="2866099" cy="839825"/>
          </a:xfrm>
        </p:grpSpPr>
        <p:sp>
          <p:nvSpPr>
            <p:cNvPr id="3880" name="Google Shape;3880;p142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42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42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83" name="Google Shape;3883;p142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4" name="Google Shape;3884;p14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5" name="Google Shape;3885;p14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6" name="Google Shape;3886;p14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87" name="Google Shape;3887;p142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888" name="Google Shape;3888;p142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42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42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42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42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42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42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42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42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42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42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42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42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Nomad">
  <p:cSld name="Main Title_1_2"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2" name="Google Shape;3902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3" name="Google Shape;3903;p143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04" name="Google Shape;3904;p143"/>
          <p:cNvGrpSpPr/>
          <p:nvPr/>
        </p:nvGrpSpPr>
        <p:grpSpPr>
          <a:xfrm>
            <a:off x="9632120" y="1586696"/>
            <a:ext cx="2910260" cy="852040"/>
            <a:chOff x="11667745" y="2726084"/>
            <a:chExt cx="2910260" cy="852040"/>
          </a:xfrm>
        </p:grpSpPr>
        <p:sp>
          <p:nvSpPr>
            <p:cNvPr id="3905" name="Google Shape;3905;p143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43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43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43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09" name="Google Shape;3909;p14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0" name="Google Shape;3910;p14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1" name="Google Shape;3911;p14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2" name="Google Shape;3912;p143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3" name="Google Shape;3913;p143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14" name="Google Shape;3914;p143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915" name="Google Shape;3915;p143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43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43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43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43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43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43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43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43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43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43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43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43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Slide Title">
  <p:cSld name="CUSTOM_2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0" name="Google Shape;380;p1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81" name="Google Shape;381;p16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16"/>
          <p:cNvSpPr txBox="1"/>
          <p:nvPr/>
        </p:nvSpPr>
        <p:spPr>
          <a:xfrm>
            <a:off x="777915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16"/>
          <p:cNvSpPr txBox="1"/>
          <p:nvPr/>
        </p:nvSpPr>
        <p:spPr>
          <a:xfrm>
            <a:off x="1633610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777915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1633610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777915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1633610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8" name="Google Shape;388;p1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89" name="Google Shape;389;p1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16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Terraform">
  <p:cSld name="Main Title_1_2_1"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9" name="Google Shape;3929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0" name="Google Shape;3930;p144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31" name="Google Shape;3931;p144"/>
          <p:cNvGrpSpPr/>
          <p:nvPr/>
        </p:nvGrpSpPr>
        <p:grpSpPr>
          <a:xfrm>
            <a:off x="9632114" y="1593530"/>
            <a:ext cx="3541922" cy="838373"/>
            <a:chOff x="15360514" y="2731380"/>
            <a:chExt cx="3541922" cy="838373"/>
          </a:xfrm>
        </p:grpSpPr>
        <p:sp>
          <p:nvSpPr>
            <p:cNvPr id="3932" name="Google Shape;3932;p144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44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44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35" name="Google Shape;3935;p14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6" name="Google Shape;3936;p14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7" name="Google Shape;3937;p14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8" name="Google Shape;3938;p144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9" name="Google Shape;3939;p144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40" name="Google Shape;3940;p144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941" name="Google Shape;3941;p144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44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44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44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44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44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44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44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44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44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44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44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44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Vault">
  <p:cSld name="Main Title_1_2_1_1"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5" name="Google Shape;3955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6" name="Google Shape;3956;p145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7" name="Google Shape;3957;p145"/>
          <p:cNvGrpSpPr/>
          <p:nvPr/>
        </p:nvGrpSpPr>
        <p:grpSpPr>
          <a:xfrm>
            <a:off x="9632123" y="1584046"/>
            <a:ext cx="2395021" cy="857335"/>
            <a:chOff x="19665898" y="2726084"/>
            <a:chExt cx="2395021" cy="857335"/>
          </a:xfrm>
        </p:grpSpPr>
        <p:sp>
          <p:nvSpPr>
            <p:cNvPr id="3958" name="Google Shape;3958;p145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45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0" name="Google Shape;3960;p14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1" name="Google Shape;3961;p14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2" name="Google Shape;3962;p14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3" name="Google Shape;3963;p145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4" name="Google Shape;3964;p145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65" name="Google Shape;3965;p145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3966" name="Google Shape;3966;p145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45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45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45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45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45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45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45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45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45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45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45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45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Stack - Full">
  <p:cSld name="Stack Graphic">
    <p:spTree>
      <p:nvGrpSpPr>
        <p:cNvPr id="1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0" name="Google Shape;3980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81" name="Google Shape;3981;p146"/>
          <p:cNvSpPr txBox="1">
            <a:spLocks noGrp="1"/>
          </p:cNvSpPr>
          <p:nvPr>
            <p:ph type="subTitle" idx="1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82" name="Google Shape;3982;p146"/>
          <p:cNvSpPr txBox="1">
            <a:spLocks noGrp="1"/>
          </p:cNvSpPr>
          <p:nvPr>
            <p:ph type="subTitle" idx="2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983" name="Google Shape;398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0" y="2022975"/>
            <a:ext cx="9716661" cy="9005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4" name="Google Shape;3984;p14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5" name="Google Shape;3985;p14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6" name="Google Shape;3986;p14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7" name="Google Shape;3987;p14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988" name="Google Shape;3988;p14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3989" name="Google Shape;3989;p14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4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4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2" name="Google Shape;3992;p14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3" name="Google Shape;3993;p14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4" name="Google Shape;3994;p146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5" name="Google Shape;3995;p146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6" name="Google Shape;3996;p146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7" name="Google Shape;3997;p146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8" name="Google Shape;3998;p146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9" name="Google Shape;3999;p146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00" name="Google Shape;4000;p146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01" name="Google Shape;4001;p146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Consul">
  <p:cSld name="Stack Graphic_1"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3" name="Google Shape;4003;p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Google Shape;4004;p147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251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5" name="Google Shape;4005;p14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006" name="Google Shape;4006;p14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07" name="Google Shape;4007;p14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4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4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10" name="Google Shape;4010;p14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1" name="Google Shape;4011;p14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2" name="Google Shape;4012;p14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3" name="Google Shape;4013;p147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14" name="Google Shape;4014;p14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15" name="Google Shape;4015;p147"/>
          <p:cNvGrpSpPr/>
          <p:nvPr/>
        </p:nvGrpSpPr>
        <p:grpSpPr>
          <a:xfrm>
            <a:off x="11230149" y="10781267"/>
            <a:ext cx="2866099" cy="839825"/>
            <a:chOff x="8026824" y="2734455"/>
            <a:chExt cx="2866099" cy="839825"/>
          </a:xfrm>
        </p:grpSpPr>
        <p:sp>
          <p:nvSpPr>
            <p:cNvPr id="4016" name="Google Shape;4016;p147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47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47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9" name="Google Shape;4019;p147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0" name="Google Shape;4020;p147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1" name="Google Shape;4021;p147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2" name="Google Shape;4022;p147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3" name="Google Shape;4023;p147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4" name="Google Shape;4024;p147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5" name="Google Shape;4025;p147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6" name="Google Shape;4026;p147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7" name="Google Shape;4027;p147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28" name="Google Shape;4028;p147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Nomad">
  <p:cSld name="Stack Graphic_1_3"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0" name="Google Shape;4030;p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715475" cy="9004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2" name="Google Shape;4032;p14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033" name="Google Shape;4033;p14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34" name="Google Shape;4034;p14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4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4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37" name="Google Shape;4037;p14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8" name="Google Shape;4038;p14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9" name="Google Shape;4039;p14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0" name="Google Shape;4040;p148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1" name="Google Shape;4041;p14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42" name="Google Shape;4042;p148"/>
          <p:cNvGrpSpPr/>
          <p:nvPr/>
        </p:nvGrpSpPr>
        <p:grpSpPr>
          <a:xfrm>
            <a:off x="11208070" y="10050071"/>
            <a:ext cx="2910260" cy="852040"/>
            <a:chOff x="11667745" y="2726084"/>
            <a:chExt cx="2910260" cy="852040"/>
          </a:xfrm>
        </p:grpSpPr>
        <p:sp>
          <p:nvSpPr>
            <p:cNvPr id="4043" name="Google Shape;4043;p148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48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48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48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7" name="Google Shape;4047;p148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48" name="Google Shape;4048;p148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49" name="Google Shape;4049;p148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0" name="Google Shape;4050;p148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1" name="Google Shape;4051;p148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2" name="Google Shape;4052;p148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3" name="Google Shape;4053;p148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4" name="Google Shape;4054;p148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55" name="Google Shape;4055;p148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56" name="Google Shape;4056;p148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Terraform">
  <p:cSld name="Stack Graphic_1_3_1"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8" name="Google Shape;4058;p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9" name="Google Shape;4059;p149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2514" cy="9002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0" name="Google Shape;4060;p14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61" name="Google Shape;4061;p14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4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4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64" name="Google Shape;4064;p14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065" name="Google Shape;4065;p14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6" name="Google Shape;4066;p14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7" name="Google Shape;4067;p14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8" name="Google Shape;4068;p149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69" name="Google Shape;4069;p14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70" name="Google Shape;4070;p149"/>
          <p:cNvGrpSpPr/>
          <p:nvPr/>
        </p:nvGrpSpPr>
        <p:grpSpPr>
          <a:xfrm>
            <a:off x="10800239" y="2732992"/>
            <a:ext cx="3541922" cy="838373"/>
            <a:chOff x="15360514" y="2731380"/>
            <a:chExt cx="3541922" cy="838373"/>
          </a:xfrm>
        </p:grpSpPr>
        <p:sp>
          <p:nvSpPr>
            <p:cNvPr id="4071" name="Google Shape;4071;p149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49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49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4" name="Google Shape;4074;p149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5" name="Google Shape;4075;p149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6" name="Google Shape;4076;p149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7" name="Google Shape;4077;p149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8" name="Google Shape;4078;p149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79" name="Google Shape;4079;p149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0" name="Google Shape;4080;p149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1" name="Google Shape;4081;p149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2" name="Google Shape;4082;p149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83" name="Google Shape;4083;p149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Vault">
  <p:cSld name="Stack Graphic_1_3_1_1"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5" name="Google Shape;4085;p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6" name="Google Shape;408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69251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7" name="Google Shape;4087;p15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088" name="Google Shape;4088;p15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89" name="Google Shape;4089;p15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5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5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92" name="Google Shape;4092;p15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3" name="Google Shape;4093;p15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4" name="Google Shape;4094;p15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5" name="Google Shape;4095;p150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96" name="Google Shape;4096;p15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97" name="Google Shape;4097;p150"/>
          <p:cNvGrpSpPr/>
          <p:nvPr/>
        </p:nvGrpSpPr>
        <p:grpSpPr>
          <a:xfrm>
            <a:off x="11373685" y="1850846"/>
            <a:ext cx="2395021" cy="857335"/>
            <a:chOff x="19665898" y="2726084"/>
            <a:chExt cx="2395021" cy="857335"/>
          </a:xfrm>
        </p:grpSpPr>
        <p:sp>
          <p:nvSpPr>
            <p:cNvPr id="4098" name="Google Shape;4098;p150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0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0" name="Google Shape;4100;p150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1" name="Google Shape;4101;p150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2" name="Google Shape;4102;p150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3" name="Google Shape;4103;p150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4" name="Google Shape;4104;p150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5" name="Google Shape;4105;p150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6" name="Google Shape;4106;p150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7" name="Google Shape;4107;p150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8" name="Google Shape;4108;p150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09" name="Google Shape;4109;p150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Static">
  <p:cSld name="Stack Graphic_1_1"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1" name="Google Shape;4111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p151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p151"/>
          <p:cNvSpPr/>
          <p:nvPr/>
        </p:nvSpPr>
        <p:spPr>
          <a:xfrm rot="5400000">
            <a:off x="18537014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4" name="Google Shape;4114;p151"/>
          <p:cNvGrpSpPr/>
          <p:nvPr/>
        </p:nvGrpSpPr>
        <p:grpSpPr>
          <a:xfrm>
            <a:off x="8184481" y="1834630"/>
            <a:ext cx="11543835" cy="406500"/>
            <a:chOff x="0" y="0"/>
            <a:chExt cx="11547299" cy="406500"/>
          </a:xfrm>
        </p:grpSpPr>
        <p:sp>
          <p:nvSpPr>
            <p:cNvPr id="4115" name="Google Shape;4115;p151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51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51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51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51"/>
            <p:cNvSpPr/>
            <p:nvPr/>
          </p:nvSpPr>
          <p:spPr>
            <a:xfrm>
              <a:off x="3559290" y="82649"/>
              <a:ext cx="46128" cy="234211"/>
            </a:xfrm>
            <a:custGeom>
              <a:avLst/>
              <a:gdLst/>
              <a:ahLst/>
              <a:cxnLst/>
              <a:rect l="l" t="t" r="r" b="b"/>
              <a:pathLst>
                <a:path w="19671" h="21394" extrusionOk="0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0"/>
                <a:buFont typeface="Arial"/>
                <a:buNone/>
              </a:pPr>
              <a:endParaRPr sz="9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0" name="Google Shape;4120;p151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4121" name="Google Shape;4121;p151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endParaRPr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151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 cmpd="sng">
                <a:solidFill>
                  <a:srgbClr val="1C1E2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23" name="Google Shape;4123;p151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4" name="Google Shape;4124;p151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5" name="Google Shape;4125;p151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6" name="Google Shape;4126;p151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27" name="Google Shape;4127;p15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8" name="Google Shape;4128;p15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9" name="Google Shape;4129;p15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0" name="Google Shape;4130;p151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31" name="Google Shape;4131;p15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2" name="Google Shape;4132;p151"/>
          <p:cNvSpPr txBox="1">
            <a:spLocks noGrp="1"/>
          </p:cNvSpPr>
          <p:nvPr>
            <p:ph type="subTitle" idx="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33" name="Google Shape;4133;p151"/>
          <p:cNvSpPr txBox="1">
            <a:spLocks noGrp="1"/>
          </p:cNvSpPr>
          <p:nvPr>
            <p:ph type="subTitle" idx="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34" name="Google Shape;4134;p15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135" name="Google Shape;4135;p15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136" name="Google Shape;4136;p15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Dynamic">
  <p:cSld name="Stack Graphic_1_1_1"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0" name="Google Shape;4140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141" name="Google Shape;4141;p152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152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p152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p152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Google Shape;4145;p152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152"/>
          <p:cNvSpPr/>
          <p:nvPr/>
        </p:nvSpPr>
        <p:spPr>
          <a:xfrm>
            <a:off x="11562679" y="1834630"/>
            <a:ext cx="406500" cy="4065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152"/>
          <p:cNvSpPr/>
          <p:nvPr/>
        </p:nvSpPr>
        <p:spPr>
          <a:xfrm>
            <a:off x="11742882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8" name="Google Shape;4148;p152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4149" name="Google Shape;4149;p152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152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1" name="Google Shape;4151;p152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2" name="Google Shape;4152;p152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3" name="Google Shape;4153;p152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4" name="Google Shape;4154;p152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5" name="Google Shape;4155;p152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56" name="Google Shape;4156;p152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57" name="Google Shape;4157;p15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158" name="Google Shape;4158;p15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159" name="Google Shape;4159;p15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5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5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62" name="Google Shape;4162;p15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3" name="Google Shape;4163;p15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4" name="Google Shape;4164;p15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5" name="Google Shape;4165;p152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66" name="Google Shape;4166;p15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">
  <p:cSld name="Stack Graphic_1_1_1_1_1">
    <p:spTree>
      <p:nvGrpSpPr>
        <p:cNvPr id="1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p153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9" name="Google Shape;4169;p153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0" name="Google Shape;4170;p153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1" name="Google Shape;4171;p153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2" name="Google Shape;4172;p153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3" name="Google Shape;4173;p153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p153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p153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6" name="Google Shape;4176;p153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153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8" name="Google Shape;4178;p153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79" name="Google Shape;4179;p153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0" name="Google Shape;4180;p153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1" name="Google Shape;4181;p153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82" name="Google Shape;4182;p153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183" name="Google Shape;4183;p15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184" name="Google Shape;4184;p15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185" name="Google Shape;4185;p15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5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5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8" name="Google Shape;4188;p153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89" name="Google Shape;4189;p15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0" name="Google Shape;4190;p15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1" name="Google Shape;4191;p15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2" name="Google Shape;4192;p15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Headline">
  <p:cSld name="CUSTOM_3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/>
        </p:nvSpPr>
        <p:spPr>
          <a:xfrm>
            <a:off x="792875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792875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792875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7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7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0" name="Google Shape;400;p1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01" name="Google Shape;401;p17"/>
          <p:cNvSpPr/>
          <p:nvPr/>
        </p:nvSpPr>
        <p:spPr>
          <a:xfrm>
            <a:off x="1219200" y="6484700"/>
            <a:ext cx="5283000" cy="5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17"/>
          <p:cNvSpPr txBox="1"/>
          <p:nvPr/>
        </p:nvSpPr>
        <p:spPr>
          <a:xfrm>
            <a:off x="792875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17"/>
          <p:cNvSpPr txBox="1"/>
          <p:nvPr/>
        </p:nvSpPr>
        <p:spPr>
          <a:xfrm>
            <a:off x="1651810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17"/>
          <p:cNvSpPr txBox="1"/>
          <p:nvPr/>
        </p:nvSpPr>
        <p:spPr>
          <a:xfrm>
            <a:off x="1651810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17"/>
          <p:cNvSpPr txBox="1"/>
          <p:nvPr/>
        </p:nvSpPr>
        <p:spPr>
          <a:xfrm>
            <a:off x="1651810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17"/>
          <p:cNvSpPr txBox="1"/>
          <p:nvPr/>
        </p:nvSpPr>
        <p:spPr>
          <a:xfrm>
            <a:off x="1651810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7" name="Google Shape;407;p1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08" name="Google Shape;408;p1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7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 with Boxes">
  <p:cSld name="Stack Graphic_1_1_1_1_1_1"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154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5" name="Google Shape;4195;p154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6" name="Google Shape;4196;p154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Google Shape;4197;p154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98" name="Google Shape;4198;p154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99" name="Google Shape;4199;p154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154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154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2" name="Google Shape;4202;p154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3" name="Google Shape;4203;p154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04" name="Google Shape;4204;p154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05" name="Google Shape;4205;p154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p154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7" name="Google Shape;4207;p154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8" name="Google Shape;4208;p154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9" name="Google Shape;4209;p154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10" name="Google Shape;4210;p154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11" name="Google Shape;4211;p15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12" name="Google Shape;4212;p15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13" name="Google Shape;4213;p15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5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5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6" name="Google Shape;4216;p154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17" name="Google Shape;4217;p15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8" name="Google Shape;4218;p154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9" name="Google Shape;4219;p154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20" name="Google Shape;4220;p15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1" name="Google Shape;4221;p15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2" name="Google Shape;4222;p15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">
  <p:cSld name="Stack Graphic_1_1_1_1_1_1_1"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155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5" name="Google Shape;4225;p155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6" name="Google Shape;4226;p155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155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28" name="Google Shape;4228;p155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29" name="Google Shape;4229;p155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155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1" name="Google Shape;4231;p155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2" name="Google Shape;4232;p155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3" name="Google Shape;4233;p155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4" name="Google Shape;4234;p155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5" name="Google Shape;4235;p155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6" name="Google Shape;4236;p155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7" name="Google Shape;4237;p155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38" name="Google Shape;4238;p155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39" name="Google Shape;4239;p15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40" name="Google Shape;4240;p15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41" name="Google Shape;4241;p15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5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5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4" name="Google Shape;4244;p155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45" name="Google Shape;4245;p15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6" name="Google Shape;4246;p15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7" name="Google Shape;4247;p15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8" name="Google Shape;4248;p15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 with Boxes">
  <p:cSld name="Stack Graphic_1_1_1_1_1_1_1_3"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156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p156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p156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3" name="Google Shape;4253;p156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54" name="Google Shape;4254;p156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55" name="Google Shape;4255;p156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6" name="Google Shape;4256;p156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7" name="Google Shape;4257;p156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8" name="Google Shape;4258;p156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9" name="Google Shape;4259;p156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60" name="Google Shape;4260;p156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61" name="Google Shape;4261;p156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Google Shape;4262;p156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3" name="Google Shape;4263;p156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4" name="Google Shape;4264;p156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5" name="Google Shape;4265;p156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66" name="Google Shape;4266;p156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67" name="Google Shape;4267;p15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68" name="Google Shape;4268;p15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69" name="Google Shape;4269;p15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5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5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2" name="Google Shape;4272;p156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73" name="Google Shape;4273;p15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4" name="Google Shape;4274;p156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5" name="Google Shape;4275;p156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76" name="Google Shape;4276;p15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7" name="Google Shape;4277;p15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8" name="Google Shape;4278;p15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">
  <p:cSld name="Stack Graphic_1_1_1_1_1_1_1_2"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p157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1" name="Google Shape;4281;p157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4282" name="Google Shape;4282;p157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157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4" name="Google Shape;4284;p157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85" name="Google Shape;4285;p157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86" name="Google Shape;4286;p157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157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157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157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157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91" name="Google Shape;4291;p157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92" name="Google Shape;4292;p157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3" name="Google Shape;4293;p157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4" name="Google Shape;4294;p157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95" name="Google Shape;4295;p157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296" name="Google Shape;4296;p15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297" name="Google Shape;4297;p15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98" name="Google Shape;4298;p15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5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5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1" name="Google Shape;4301;p157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02" name="Google Shape;4302;p15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3" name="Google Shape;4303;p15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4" name="Google Shape;4304;p15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5" name="Google Shape;4305;p15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Stack Graphic_1_1_1_1_1_1_1_1">
    <p:spTree>
      <p:nvGrpSpPr>
        <p:cNvPr id="1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p158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8" name="Google Shape;4308;p158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4309" name="Google Shape;4309;p158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158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1" name="Google Shape;4311;p158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2" name="Google Shape;4312;p158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3" name="Google Shape;4313;p158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4" name="Google Shape;4314;p158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5" name="Google Shape;4315;p158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6" name="Google Shape;4316;p158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7" name="Google Shape;4317;p158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8" name="Google Shape;4318;p158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19" name="Google Shape;4319;p158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158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158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2" name="Google Shape;4322;p158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158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24" name="Google Shape;4324;p158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25" name="Google Shape;4325;p15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326" name="Google Shape;4326;p15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27" name="Google Shape;4327;p15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5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5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0" name="Google Shape;4330;p158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31" name="Google Shape;4331;p15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2" name="Google Shape;4332;p158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33" name="Google Shape;4333;p158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34" name="Google Shape;4334;p15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5" name="Google Shape;4335;p15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6" name="Google Shape;4336;p15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">
  <p:cSld name="CUSTOM_8_1"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p159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9" name="Google Shape;4339;p159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0" name="Google Shape;4340;p159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Google Shape;4341;p159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2" name="Google Shape;4342;p159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3" name="Google Shape;4343;p159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4" name="Google Shape;4344;p159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5" name="Google Shape;4345;p159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6" name="Google Shape;4346;p159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7" name="Google Shape;4347;p159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8" name="Google Shape;4348;p159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9" name="Google Shape;4349;p159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159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Google Shape;4351;p159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2" name="Google Shape;4352;p159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53" name="Google Shape;4353;p15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354" name="Google Shape;4354;p15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55" name="Google Shape;4355;p15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5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5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8" name="Google Shape;4358;p159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59" name="Google Shape;4359;p15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0" name="Google Shape;4360;p15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1" name="Google Shape;4361;p15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2" name="Google Shape;4362;p15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 with Boxes">
  <p:cSld name="Stack Graphic_1_1_1_1_2"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60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5" name="Google Shape;4365;p160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6" name="Google Shape;4366;p160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7" name="Google Shape;4367;p160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8" name="Google Shape;4368;p160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9" name="Google Shape;4369;p160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0" name="Google Shape;4370;p160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1" name="Google Shape;4371;p160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2" name="Google Shape;4372;p160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3" name="Google Shape;4373;p160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4" name="Google Shape;4374;p160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75" name="Google Shape;4375;p160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6" name="Google Shape;4376;p160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7" name="Google Shape;4377;p160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160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160"/>
          <p:cNvSpPr txBox="1">
            <a:spLocks noGrp="1"/>
          </p:cNvSpPr>
          <p:nvPr>
            <p:ph type="body" idx="5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80" name="Google Shape;4380;p160"/>
          <p:cNvSpPr txBox="1">
            <a:spLocks noGrp="1"/>
          </p:cNvSpPr>
          <p:nvPr>
            <p:ph type="body" idx="6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81" name="Google Shape;4381;p160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82" name="Google Shape;4382;p160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383" name="Google Shape;4383;p16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384" name="Google Shape;4384;p16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85" name="Google Shape;4385;p16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6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6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8" name="Google Shape;4388;p160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89" name="Google Shape;4389;p16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0" name="Google Shape;4390;p16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1" name="Google Shape;4391;p16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2" name="Google Shape;4392;p16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CUSTOM_12">
    <p:spTree>
      <p:nvGrpSpPr>
        <p:cNvPr id="1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4" name="Google Shape;4394;p161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395" name="Google Shape;4395;p161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96" name="Google Shape;4396;p16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7" name="Google Shape;4397;p161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98" name="Google Shape;4398;p161"/>
          <p:cNvCxnSpPr/>
          <p:nvPr/>
        </p:nvCxnSpPr>
        <p:spPr>
          <a:xfrm rot="10800000">
            <a:off x="8482450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399" name="Google Shape;4399;p161"/>
          <p:cNvSpPr txBox="1">
            <a:spLocks noGrp="1"/>
          </p:cNvSpPr>
          <p:nvPr>
            <p:ph type="subTitle" idx="1"/>
          </p:nvPr>
        </p:nvSpPr>
        <p:spPr>
          <a:xfrm>
            <a:off x="9495825" y="23242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0" name="Google Shape;4400;p161"/>
          <p:cNvSpPr txBox="1">
            <a:spLocks noGrp="1"/>
          </p:cNvSpPr>
          <p:nvPr>
            <p:ph type="subTitle" idx="2"/>
          </p:nvPr>
        </p:nvSpPr>
        <p:spPr>
          <a:xfrm>
            <a:off x="9495829" y="31840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1" name="Google Shape;4401;p161"/>
          <p:cNvSpPr txBox="1">
            <a:spLocks noGrp="1"/>
          </p:cNvSpPr>
          <p:nvPr>
            <p:ph type="subTitle" idx="3"/>
          </p:nvPr>
        </p:nvSpPr>
        <p:spPr>
          <a:xfrm>
            <a:off x="9495825" y="5578779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2" name="Google Shape;4402;p161"/>
          <p:cNvSpPr txBox="1">
            <a:spLocks noGrp="1"/>
          </p:cNvSpPr>
          <p:nvPr>
            <p:ph type="subTitle" idx="4"/>
          </p:nvPr>
        </p:nvSpPr>
        <p:spPr>
          <a:xfrm>
            <a:off x="9495829" y="6438554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3" name="Google Shape;4403;p161"/>
          <p:cNvSpPr txBox="1">
            <a:spLocks noGrp="1"/>
          </p:cNvSpPr>
          <p:nvPr>
            <p:ph type="subTitle" idx="5"/>
          </p:nvPr>
        </p:nvSpPr>
        <p:spPr>
          <a:xfrm>
            <a:off x="9495825" y="87795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4" name="Google Shape;4404;p161"/>
          <p:cNvSpPr txBox="1">
            <a:spLocks noGrp="1"/>
          </p:cNvSpPr>
          <p:nvPr>
            <p:ph type="subTitle" idx="6"/>
          </p:nvPr>
        </p:nvSpPr>
        <p:spPr>
          <a:xfrm>
            <a:off x="9495829" y="96393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405" name="Google Shape;440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2668754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Google Shape;440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5862454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7" name="Google Shape;4407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056154"/>
            <a:ext cx="913943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408" name="Google Shape;4408;p161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09" name="Google Shape;4409;p161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10" name="Google Shape;4410;p16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11" name="Google Shape;4411;p16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412" name="Google Shape;4412;p16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6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6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5" name="Google Shape;4415;p161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16" name="Google Shape;4416;p16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7" name="Google Shape;4417;p16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8" name="Google Shape;4418;p16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9" name="Google Shape;4419;p16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">
  <p:cSld name="CUSTOM_9_1">
    <p:spTree>
      <p:nvGrpSpPr>
        <p:cNvPr id="1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1" name="Google Shape;4421;p162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422" name="Google Shape;4422;p16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23" name="Google Shape;4423;p16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4" name="Google Shape;4424;p16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5" name="Google Shape;4425;p16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26" name="Google Shape;4426;p16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27" name="Google Shape;4427;p16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28" name="Google Shape;4428;p16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429" name="Google Shape;4429;p16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6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6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2" name="Google Shape;4432;p16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33" name="Google Shape;4433;p16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4" name="Google Shape;4434;p162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5" name="Google Shape;4435;p162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6" name="Google Shape;4436;p162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37" name="Google Shape;4437;p162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438" name="Google Shape;4438;p162"/>
          <p:cNvSpPr txBox="1">
            <a:spLocks noGrp="1"/>
          </p:cNvSpPr>
          <p:nvPr>
            <p:ph type="subTitle" idx="4"/>
          </p:nvPr>
        </p:nvSpPr>
        <p:spPr>
          <a:xfrm>
            <a:off x="13368550" y="3667325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439" name="Google Shape;443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0" name="Google Shape;444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1" name="Google Shape;444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943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2" name="Google Shape;4442;p162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4443" name="Google Shape;4443;p162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62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5" name="Google Shape;4445;p162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4446" name="Google Shape;4446;p162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62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62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9" name="Google Shape;4449;p162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4450" name="Google Shape;4450;p162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62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62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3" name="Google Shape;4453;p162"/>
          <p:cNvGrpSpPr/>
          <p:nvPr/>
        </p:nvGrpSpPr>
        <p:grpSpPr>
          <a:xfrm>
            <a:off x="8025248" y="3214160"/>
            <a:ext cx="914637" cy="914417"/>
            <a:chOff x="10099600" y="6641099"/>
            <a:chExt cx="733117" cy="733117"/>
          </a:xfrm>
        </p:grpSpPr>
        <p:sp>
          <p:nvSpPr>
            <p:cNvPr id="4454" name="Google Shape;4454;p162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62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62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7" name="Google Shape;4457;p162"/>
          <p:cNvSpPr txBox="1">
            <a:spLocks noGrp="1"/>
          </p:cNvSpPr>
          <p:nvPr>
            <p:ph type="subTitle" idx="5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58" name="Google Shape;4458;p162"/>
          <p:cNvSpPr txBox="1"/>
          <p:nvPr/>
        </p:nvSpPr>
        <p:spPr>
          <a:xfrm>
            <a:off x="94958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59" name="Google Shape;4459;p16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0" name="Google Shape;4460;p16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1" name="Google Shape;4461;p16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">
  <p:cSld name="CUSTOM_9_1_1">
    <p:spTree>
      <p:nvGrpSpPr>
        <p:cNvPr id="1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p16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64" name="Google Shape;4464;p16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65" name="Google Shape;4465;p16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466" name="Google Shape;4466;p16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467" name="Google Shape;4467;p16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6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6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0" name="Google Shape;4470;p16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1" name="Google Shape;4471;p16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2" name="Google Shape;4472;p163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473" name="Google Shape;4473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32141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4" name="Google Shape;4474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64078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5" name="Google Shape;4475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9601575"/>
            <a:ext cx="913943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6" name="Google Shape;4476;p163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4477" name="Google Shape;4477;p163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63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163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4480" name="Google Shape;4480;p163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63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63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3" name="Google Shape;4483;p163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4484" name="Google Shape;4484;p163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63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63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7" name="Google Shape;4487;p163"/>
          <p:cNvGrpSpPr/>
          <p:nvPr/>
        </p:nvGrpSpPr>
        <p:grpSpPr>
          <a:xfrm>
            <a:off x="8024782" y="6407872"/>
            <a:ext cx="915596" cy="914417"/>
            <a:chOff x="11287552" y="6641099"/>
            <a:chExt cx="733886" cy="733117"/>
          </a:xfrm>
        </p:grpSpPr>
        <p:sp>
          <p:nvSpPr>
            <p:cNvPr id="4488" name="Google Shape;4488;p163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63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63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1" name="Google Shape;4491;p163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2" name="Google Shape;4492;p163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3" name="Google Shape;4493;p163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4" name="Google Shape;4494;p163"/>
          <p:cNvSpPr txBox="1"/>
          <p:nvPr/>
        </p:nvSpPr>
        <p:spPr>
          <a:xfrm>
            <a:off x="94958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5" name="Google Shape;4495;p163"/>
          <p:cNvSpPr txBox="1">
            <a:spLocks noGrp="1"/>
          </p:cNvSpPr>
          <p:nvPr>
            <p:ph type="subTitle" idx="4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496" name="Google Shape;4496;p16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7" name="Google Shape;4497;p16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8" name="Google Shape;4498;p16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Body">
  <p:cSld name="CUSTOM_3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8"/>
          <p:cNvSpPr txBox="1"/>
          <p:nvPr/>
        </p:nvSpPr>
        <p:spPr>
          <a:xfrm>
            <a:off x="79287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18"/>
          <p:cNvSpPr txBox="1"/>
          <p:nvPr/>
        </p:nvSpPr>
        <p:spPr>
          <a:xfrm>
            <a:off x="165829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18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8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8" name="Google Shape;418;p1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19" name="Google Shape;419;p18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0" name="Google Shape;420;p1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21" name="Google Shape;421;p1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18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">
  <p:cSld name="CUSTOM_9_1_1_1"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0" name="Google Shape;4500;p164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501" name="Google Shape;4501;p16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02" name="Google Shape;4502;p16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3" name="Google Shape;4503;p16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4" name="Google Shape;4504;p16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05" name="Google Shape;4505;p16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06" name="Google Shape;4506;p16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07" name="Google Shape;4507;p16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508" name="Google Shape;4508;p16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6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6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4511;p16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12" name="Google Shape;4512;p16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3" name="Google Shape;4513;p164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514" name="Google Shape;451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5" name="Google Shape;451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6" name="Google Shape;451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943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7" name="Google Shape;4517;p164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4518" name="Google Shape;4518;p164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64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0" name="Google Shape;4520;p164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4521" name="Google Shape;4521;p164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64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64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4" name="Google Shape;4524;p164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4525" name="Google Shape;4525;p164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64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64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8" name="Google Shape;4528;p164"/>
          <p:cNvGrpSpPr/>
          <p:nvPr/>
        </p:nvGrpSpPr>
        <p:grpSpPr>
          <a:xfrm>
            <a:off x="8025170" y="9601585"/>
            <a:ext cx="914637" cy="914417"/>
            <a:chOff x="3302181" y="6641099"/>
            <a:chExt cx="733117" cy="733117"/>
          </a:xfrm>
        </p:grpSpPr>
        <p:sp>
          <p:nvSpPr>
            <p:cNvPr id="4529" name="Google Shape;4529;p164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64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164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2" name="Google Shape;4532;p164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3" name="Google Shape;4533;p164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4" name="Google Shape;4534;p164"/>
          <p:cNvSpPr txBox="1"/>
          <p:nvPr/>
        </p:nvSpPr>
        <p:spPr>
          <a:xfrm>
            <a:off x="94958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5" name="Google Shape;4535;p164"/>
          <p:cNvSpPr txBox="1">
            <a:spLocks noGrp="1"/>
          </p:cNvSpPr>
          <p:nvPr>
            <p:ph type="body" idx="4"/>
          </p:nvPr>
        </p:nvSpPr>
        <p:spPr>
          <a:xfrm>
            <a:off x="13368548" y="3750011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36" name="Google Shape;4536;p164"/>
          <p:cNvSpPr txBox="1">
            <a:spLocks noGrp="1"/>
          </p:cNvSpPr>
          <p:nvPr>
            <p:ph type="body" idx="5"/>
          </p:nvPr>
        </p:nvSpPr>
        <p:spPr>
          <a:xfrm>
            <a:off x="13368548" y="8236978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37" name="Google Shape;4537;p164"/>
          <p:cNvSpPr txBox="1">
            <a:spLocks noGrp="1"/>
          </p:cNvSpPr>
          <p:nvPr>
            <p:ph type="subTitle" idx="6"/>
          </p:nvPr>
        </p:nvSpPr>
        <p:spPr>
          <a:xfrm>
            <a:off x="13368548" y="2769013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38" name="Google Shape;4538;p164"/>
          <p:cNvSpPr txBox="1">
            <a:spLocks noGrp="1"/>
          </p:cNvSpPr>
          <p:nvPr>
            <p:ph type="subTitle" idx="7"/>
          </p:nvPr>
        </p:nvSpPr>
        <p:spPr>
          <a:xfrm>
            <a:off x="13368548" y="7246988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39" name="Google Shape;4539;p16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0" name="Google Shape;4540;p16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1" name="Google Shape;4541;p16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CUSTOM_3_2">
    <p:spTree>
      <p:nvGrpSpPr>
        <p:cNvPr id="1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3" name="Google Shape;4543;p165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4544" name="Google Shape;4544;p165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5" name="Google Shape;4545;p16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6" name="Google Shape;4546;p165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7" name="Google Shape;4547;p16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48" name="Google Shape;4548;p16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49" name="Google Shape;4549;p16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50" name="Google Shape;4550;p16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551" name="Google Shape;4551;p16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6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6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4" name="Google Shape;4554;p16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55" name="Google Shape;4555;p16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6" name="Google Shape;4556;p165"/>
          <p:cNvCxnSpPr/>
          <p:nvPr/>
        </p:nvCxnSpPr>
        <p:spPr>
          <a:xfrm rot="10800000">
            <a:off x="128261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557" name="Google Shape;4557;p165"/>
          <p:cNvCxnSpPr/>
          <p:nvPr/>
        </p:nvCxnSpPr>
        <p:spPr>
          <a:xfrm rot="10800000">
            <a:off x="183064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558" name="Google Shape;4558;p165"/>
          <p:cNvSpPr txBox="1">
            <a:spLocks noGrp="1"/>
          </p:cNvSpPr>
          <p:nvPr>
            <p:ph type="subTitle" idx="4"/>
          </p:nvPr>
        </p:nvSpPr>
        <p:spPr>
          <a:xfrm>
            <a:off x="7849925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59" name="Google Shape;4559;p165"/>
          <p:cNvSpPr txBox="1">
            <a:spLocks noGrp="1"/>
          </p:cNvSpPr>
          <p:nvPr>
            <p:ph type="subTitle" idx="5"/>
          </p:nvPr>
        </p:nvSpPr>
        <p:spPr>
          <a:xfrm>
            <a:off x="7849930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0" name="Google Shape;4560;p165"/>
          <p:cNvSpPr txBox="1">
            <a:spLocks noGrp="1"/>
          </p:cNvSpPr>
          <p:nvPr>
            <p:ph type="subTitle" idx="6"/>
          </p:nvPr>
        </p:nvSpPr>
        <p:spPr>
          <a:xfrm>
            <a:off x="13451200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1" name="Google Shape;4561;p165"/>
          <p:cNvSpPr txBox="1">
            <a:spLocks noGrp="1"/>
          </p:cNvSpPr>
          <p:nvPr>
            <p:ph type="subTitle" idx="7"/>
          </p:nvPr>
        </p:nvSpPr>
        <p:spPr>
          <a:xfrm>
            <a:off x="13451216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2" name="Google Shape;4562;p165"/>
          <p:cNvSpPr txBox="1">
            <a:spLocks noGrp="1"/>
          </p:cNvSpPr>
          <p:nvPr>
            <p:ph type="subTitle" idx="8"/>
          </p:nvPr>
        </p:nvSpPr>
        <p:spPr>
          <a:xfrm>
            <a:off x="18931502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63" name="Google Shape;4563;p165"/>
          <p:cNvSpPr txBox="1">
            <a:spLocks noGrp="1"/>
          </p:cNvSpPr>
          <p:nvPr>
            <p:ph type="subTitle" idx="9"/>
          </p:nvPr>
        </p:nvSpPr>
        <p:spPr>
          <a:xfrm>
            <a:off x="18931519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564" name="Google Shape;456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915" y="2869675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5" name="Google Shape;456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01" y="2869675"/>
            <a:ext cx="913942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6" name="Google Shape;4566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480" y="2869675"/>
            <a:ext cx="913942" cy="913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7" name="Google Shape;4567;p16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8" name="Google Shape;4568;p16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9" name="Google Shape;4569;p16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CUSTOM_2_1">
    <p:spTree>
      <p:nvGrpSpPr>
        <p:cNvPr id="1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p16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72" name="Google Shape;4572;p16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73" name="Google Shape;4573;p16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74" name="Google Shape;4574;p16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575" name="Google Shape;4575;p16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6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6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8" name="Google Shape;4578;p16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79" name="Google Shape;4579;p16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0" name="Google Shape;4580;p166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581" name="Google Shape;4581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82" name="Google Shape;4582;p166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3" name="Google Shape;4583;p166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4" name="Google Shape;4584;p166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5" name="Google Shape;4585;p166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86" name="Google Shape;4586;p166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87" name="Google Shape;4587;p16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8" name="Google Shape;4588;p16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9" name="Google Shape;4589;p16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CUSTOM_2_1_1">
    <p:spTree>
      <p:nvGrpSpPr>
        <p:cNvPr id="1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1" name="Google Shape;4591;p167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592" name="Google Shape;4592;p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93" name="Google Shape;4593;p167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4" name="Google Shape;4594;p167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5" name="Google Shape;4595;p167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6" name="Google Shape;4596;p167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97" name="Google Shape;4597;p167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598" name="Google Shape;4598;p16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599" name="Google Shape;4599;p16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00" name="Google Shape;4600;p16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6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6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3" name="Google Shape;4603;p167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4" name="Google Shape;4604;p16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5" name="Google Shape;4605;p167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06" name="Google Shape;4606;p167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607" name="Google Shape;4607;p16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8" name="Google Shape;4608;p16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9" name="Google Shape;4609;p16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CUSTOM_2_1_1_1"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1" name="Google Shape;4611;p168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612" name="Google Shape;4612;p168"/>
          <p:cNvSpPr txBox="1">
            <a:spLocks noGrp="1"/>
          </p:cNvSpPr>
          <p:nvPr>
            <p:ph type="subTitle" idx="1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13" name="Google Shape;4613;p168"/>
          <p:cNvSpPr txBox="1">
            <a:spLocks noGrp="1"/>
          </p:cNvSpPr>
          <p:nvPr>
            <p:ph type="subTitle" idx="2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614" name="Google Shape;4614;p1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615" name="Google Shape;4615;p168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6" name="Google Shape;4616;p168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7" name="Google Shape;4617;p168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8" name="Google Shape;4618;p168"/>
          <p:cNvSpPr txBox="1">
            <a:spLocks noGrp="1"/>
          </p:cNvSpPr>
          <p:nvPr>
            <p:ph type="subTitle" idx="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19" name="Google Shape;4619;p168"/>
          <p:cNvSpPr txBox="1">
            <a:spLocks noGrp="1"/>
          </p:cNvSpPr>
          <p:nvPr>
            <p:ph type="subTitle" idx="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620" name="Google Shape;4620;p16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21" name="Google Shape;4621;p16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22" name="Google Shape;4622;p16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6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6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5" name="Google Shape;4625;p168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26" name="Google Shape;4626;p16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7" name="Google Shape;4627;p16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8" name="Google Shape;4628;p16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9" name="Google Shape;4629;p16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Consul">
  <p:cSld name="CUSTOM_2_1_1_1_2">
    <p:spTree>
      <p:nvGrpSpPr>
        <p:cNvPr id="1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1" name="Google Shape;4631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71802" cy="13709138"/>
          </a:xfrm>
          <a:prstGeom prst="rect">
            <a:avLst/>
          </a:prstGeom>
          <a:noFill/>
          <a:ln>
            <a:noFill/>
          </a:ln>
        </p:spPr>
      </p:pic>
      <p:sp>
        <p:nvSpPr>
          <p:cNvPr id="4632" name="Google Shape;4632;p169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33" name="Google Shape;4633;p169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4" name="Google Shape;4634;p169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35" name="Google Shape;4635;p16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36" name="Google Shape;4636;p16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37" name="Google Shape;4637;p16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6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6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40" name="Google Shape;4640;p16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1" name="Google Shape;4641;p16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2" name="Google Shape;4642;p16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Terraform">
  <p:cSld name="CUSTOM_2_1_1_1_2_1">
    <p:spTree>
      <p:nvGrpSpPr>
        <p:cNvPr id="1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4" name="Google Shape;4644;p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645" name="Google Shape;4645;p170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46" name="Google Shape;4646;p170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7" name="Google Shape;4647;p170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48" name="Google Shape;4648;p17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49" name="Google Shape;4649;p17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50" name="Google Shape;4650;p17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7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7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53" name="Google Shape;4653;p17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4" name="Google Shape;4654;p17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5" name="Google Shape;4655;p17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Vault">
  <p:cSld name="CUSTOM_2_1_1_1_1_2"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7" name="Google Shape;4657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658" name="Google Shape;4658;p171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59" name="Google Shape;4659;p171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0" name="Google Shape;4660;p171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61" name="Google Shape;4661;p17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62" name="Google Shape;4662;p17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63" name="Google Shape;4663;p17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7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7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66" name="Google Shape;4666;p17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7" name="Google Shape;4667;p17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8" name="Google Shape;4668;p17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ubsection Title">
  <p:cSld name="CUSTOM_2_1_1_1_1_1">
    <p:spTree>
      <p:nvGrpSpPr>
        <p:cNvPr id="1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0" name="Google Shape;4670;p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"/>
            <a:ext cx="24377901" cy="13712569"/>
          </a:xfrm>
          <a:prstGeom prst="rect">
            <a:avLst/>
          </a:prstGeom>
          <a:noFill/>
          <a:ln>
            <a:noFill/>
          </a:ln>
        </p:spPr>
      </p:pic>
      <p:sp>
        <p:nvSpPr>
          <p:cNvPr id="4671" name="Google Shape;4671;p172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2" name="Google Shape;4672;p172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3" name="Google Shape;4673;p17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74" name="Google Shape;4674;p17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75" name="Google Shape;4675;p17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7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7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78" name="Google Shape;4678;p17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9" name="Google Shape;4679;p17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0" name="Google Shape;4680;p17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1 Challenge">
  <p:cSld name="CUSTOM_5">
    <p:spTree>
      <p:nvGrpSpPr>
        <p:cNvPr id="1" name="Shape 4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2" name="Google Shape;4682;p173"/>
          <p:cNvCxnSpPr/>
          <p:nvPr/>
        </p:nvCxnSpPr>
        <p:spPr>
          <a:xfrm rot="10800000">
            <a:off x="13219892" y="-132025"/>
            <a:ext cx="0" cy="11406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683" name="Google Shape;4683;p173"/>
          <p:cNvSpPr/>
          <p:nvPr/>
        </p:nvSpPr>
        <p:spPr>
          <a:xfrm>
            <a:off x="12512444" y="3522575"/>
            <a:ext cx="1415100" cy="141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173"/>
          <p:cNvSpPr/>
          <p:nvPr/>
        </p:nvSpPr>
        <p:spPr>
          <a:xfrm rot="10800000">
            <a:off x="13097461" y="110790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173"/>
          <p:cNvSpPr/>
          <p:nvPr/>
        </p:nvSpPr>
        <p:spPr>
          <a:xfrm>
            <a:off x="12762881" y="11541475"/>
            <a:ext cx="9141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17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87" name="Google Shape;4687;p17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688" name="Google Shape;4688;p17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689" name="Google Shape;4689;p17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690" name="Google Shape;4690;p17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7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7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3" name="Google Shape;4693;p17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94" name="Google Shape;4694;p17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95" name="Google Shape;4695;p173"/>
          <p:cNvGrpSpPr/>
          <p:nvPr/>
        </p:nvGrpSpPr>
        <p:grpSpPr>
          <a:xfrm>
            <a:off x="12762632" y="11541222"/>
            <a:ext cx="914453" cy="914453"/>
            <a:chOff x="2391657" y="8193260"/>
            <a:chExt cx="914453" cy="914453"/>
          </a:xfrm>
        </p:grpSpPr>
        <p:sp>
          <p:nvSpPr>
            <p:cNvPr id="4696" name="Google Shape;4696;p17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7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7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9" name="Google Shape;4699;p173"/>
          <p:cNvGrpSpPr/>
          <p:nvPr/>
        </p:nvGrpSpPr>
        <p:grpSpPr>
          <a:xfrm>
            <a:off x="12762632" y="3773047"/>
            <a:ext cx="914453" cy="914453"/>
            <a:chOff x="867682" y="8193260"/>
            <a:chExt cx="914453" cy="914453"/>
          </a:xfrm>
        </p:grpSpPr>
        <p:sp>
          <p:nvSpPr>
            <p:cNvPr id="4700" name="Google Shape;4700;p173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73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73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3" name="Google Shape;4703;p173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04" name="Google Shape;4704;p173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05" name="Google Shape;4705;p17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6" name="Google Shape;4706;p17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7" name="Google Shape;4707;p17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etail Body">
  <p:cSld name="CUSTOM_4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9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9"/>
          <p:cNvSpPr txBox="1"/>
          <p:nvPr/>
        </p:nvSpPr>
        <p:spPr>
          <a:xfrm>
            <a:off x="79287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19"/>
          <p:cNvSpPr txBox="1"/>
          <p:nvPr/>
        </p:nvSpPr>
        <p:spPr>
          <a:xfrm>
            <a:off x="79287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19"/>
          <p:cNvSpPr txBox="1"/>
          <p:nvPr/>
        </p:nvSpPr>
        <p:spPr>
          <a:xfrm>
            <a:off x="165829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19"/>
          <p:cNvSpPr txBox="1"/>
          <p:nvPr/>
        </p:nvSpPr>
        <p:spPr>
          <a:xfrm>
            <a:off x="165829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19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9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3" name="Google Shape;433;p1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34" name="Google Shape;434;p19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1219200" y="9572350"/>
            <a:ext cx="5283000" cy="4143600"/>
          </a:xfrm>
          <a:prstGeom prst="rect">
            <a:avLst/>
          </a:prstGeom>
          <a:solidFill>
            <a:srgbClr val="F9ECEE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lang="en-US" sz="1800" b="1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1219200" y="8765350"/>
            <a:ext cx="5283000" cy="807000"/>
          </a:xfrm>
          <a:prstGeom prst="rect">
            <a:avLst/>
          </a:prstGeom>
          <a:solidFill>
            <a:srgbClr val="E5544B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274300" rIns="365750" bIns="2743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7" name="Google Shape;437;p1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38" name="Google Shape;438;p1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19"/>
          <p:cNvSpPr txBox="1"/>
          <p:nvPr/>
        </p:nvSpPr>
        <p:spPr>
          <a:xfrm>
            <a:off x="83545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2" name="Google Shape;442;p19"/>
          <p:cNvCxnSpPr/>
          <p:nvPr/>
        </p:nvCxnSpPr>
        <p:spPr>
          <a:xfrm flipH="1">
            <a:off x="79588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19"/>
          <p:cNvCxnSpPr/>
          <p:nvPr/>
        </p:nvCxnSpPr>
        <p:spPr>
          <a:xfrm flipH="1">
            <a:off x="141719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19"/>
          <p:cNvSpPr txBox="1"/>
          <p:nvPr/>
        </p:nvSpPr>
        <p:spPr>
          <a:xfrm>
            <a:off x="121239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19"/>
          <p:cNvSpPr txBox="1">
            <a:spLocks noGrp="1"/>
          </p:cNvSpPr>
          <p:nvPr>
            <p:ph type="sldNum" idx="12"/>
          </p:nvPr>
        </p:nvSpPr>
        <p:spPr>
          <a:xfrm>
            <a:off x="143364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p19"/>
          <p:cNvSpPr txBox="1"/>
          <p:nvPr/>
        </p:nvSpPr>
        <p:spPr>
          <a:xfrm>
            <a:off x="169618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7" name="Google Shape;447;p19"/>
          <p:cNvCxnSpPr/>
          <p:nvPr/>
        </p:nvCxnSpPr>
        <p:spPr>
          <a:xfrm flipH="1">
            <a:off x="165661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1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Google Shape;449;p1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19"/>
          <p:cNvSpPr txBox="1">
            <a:spLocks noGrp="1"/>
          </p:cNvSpPr>
          <p:nvPr>
            <p:ph type="sldNum" idx="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Consul">
  <p:cSld name="CUSTOM_5_1"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9" name="Google Shape;4709;p174"/>
          <p:cNvCxnSpPr>
            <a:stCxn id="4710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10" name="Google Shape;4710;p174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17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12" name="Google Shape;4712;p17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13" name="Google Shape;4713;p17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14" name="Google Shape;4714;p17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15" name="Google Shape;4715;p17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7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7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8" name="Google Shape;4718;p17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19" name="Google Shape;4719;p17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0" name="Google Shape;4720;p174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21" name="Google Shape;4721;p17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7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7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4" name="Google Shape;4724;p174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25" name="Google Shape;4725;p174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26" name="Google Shape;4726;p17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7" name="Google Shape;4727;p17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8" name="Google Shape;4728;p17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Nomad">
  <p:cSld name="CUSTOM_5_1_2">
    <p:spTree>
      <p:nvGrpSpPr>
        <p:cNvPr id="1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0" name="Google Shape;4730;p175"/>
          <p:cNvCxnSpPr>
            <a:stCxn id="473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31" name="Google Shape;4731;p175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17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33" name="Google Shape;4733;p17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34" name="Google Shape;4734;p17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35" name="Google Shape;4735;p17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36" name="Google Shape;4736;p17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7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7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9" name="Google Shape;4739;p17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40" name="Google Shape;4740;p17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41" name="Google Shape;4741;p175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42" name="Google Shape;4742;p17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7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7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5" name="Google Shape;4745;p175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46" name="Google Shape;4746;p175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47" name="Google Shape;4747;p17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8" name="Google Shape;4748;p17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9" name="Google Shape;4749;p17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Terraform">
  <p:cSld name="CUSTOM_5_1_1"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p176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52" name="Google Shape;4752;p176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53" name="Google Shape;4753;p17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54" name="Google Shape;4754;p17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55" name="Google Shape;4755;p17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7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7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8" name="Google Shape;4758;p176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59" name="Google Shape;4759;p17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0" name="Google Shape;4760;p176"/>
          <p:cNvCxnSpPr>
            <a:stCxn id="476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61" name="Google Shape;4761;p176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2" name="Google Shape;4762;p176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63" name="Google Shape;4763;p176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76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76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6" name="Google Shape;4766;p176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67" name="Google Shape;4767;p176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68" name="Google Shape;4768;p17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9" name="Google Shape;4769;p17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0" name="Google Shape;4770;p17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Vault">
  <p:cSld name="CUSTOM_5_1_1_1"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p177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73" name="Google Shape;4773;p177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74" name="Google Shape;4774;p17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775" name="Google Shape;4775;p17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776" name="Google Shape;4776;p17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7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7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9" name="Google Shape;4779;p177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80" name="Google Shape;4780;p17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1" name="Google Shape;4781;p177"/>
          <p:cNvCxnSpPr>
            <a:stCxn id="4782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82" name="Google Shape;4782;p177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3" name="Google Shape;4783;p177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4784" name="Google Shape;4784;p177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77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77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7" name="Google Shape;4787;p177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88" name="Google Shape;4788;p177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789" name="Google Shape;4789;p17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0" name="Google Shape;4790;p17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1" name="Google Shape;4791;p17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1 Features Overview - Six">
  <p:cSld name="6 Features Numbered">
    <p:spTree>
      <p:nvGrpSpPr>
        <p:cNvPr id="1" name="Shape 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3" name="Google Shape;4793;p178"/>
          <p:cNvCxnSpPr/>
          <p:nvPr/>
        </p:nvCxnSpPr>
        <p:spPr>
          <a:xfrm rot="10800000">
            <a:off x="13208254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794" name="Google Shape;4794;p178"/>
          <p:cNvCxnSpPr/>
          <p:nvPr/>
        </p:nvCxnSpPr>
        <p:spPr>
          <a:xfrm rot="10800000">
            <a:off x="18387441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795" name="Google Shape;4795;p178"/>
          <p:cNvCxnSpPr/>
          <p:nvPr/>
        </p:nvCxnSpPr>
        <p:spPr>
          <a:xfrm rot="10800000">
            <a:off x="8029066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796" name="Google Shape;4796;p178"/>
          <p:cNvSpPr/>
          <p:nvPr/>
        </p:nvSpPr>
        <p:spPr>
          <a:xfrm>
            <a:off x="7735138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7" name="Google Shape;4797;p178"/>
          <p:cNvSpPr/>
          <p:nvPr/>
        </p:nvSpPr>
        <p:spPr>
          <a:xfrm>
            <a:off x="7735138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8" name="Google Shape;4798;p178"/>
          <p:cNvSpPr/>
          <p:nvPr/>
        </p:nvSpPr>
        <p:spPr>
          <a:xfrm>
            <a:off x="12914329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9" name="Google Shape;4799;p178"/>
          <p:cNvSpPr/>
          <p:nvPr/>
        </p:nvSpPr>
        <p:spPr>
          <a:xfrm>
            <a:off x="12914329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0" name="Google Shape;4800;p178"/>
          <p:cNvSpPr/>
          <p:nvPr/>
        </p:nvSpPr>
        <p:spPr>
          <a:xfrm>
            <a:off x="18093533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1" name="Google Shape;4801;p178"/>
          <p:cNvSpPr/>
          <p:nvPr/>
        </p:nvSpPr>
        <p:spPr>
          <a:xfrm>
            <a:off x="18093533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2" name="Google Shape;4802;p178"/>
          <p:cNvSpPr txBox="1">
            <a:spLocks noGrp="1"/>
          </p:cNvSpPr>
          <p:nvPr>
            <p:ph type="subTitle" idx="1"/>
          </p:nvPr>
        </p:nvSpPr>
        <p:spPr>
          <a:xfrm>
            <a:off x="8580528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3" name="Google Shape;4803;p178"/>
          <p:cNvSpPr txBox="1">
            <a:spLocks noGrp="1"/>
          </p:cNvSpPr>
          <p:nvPr>
            <p:ph type="subTitle" idx="2"/>
          </p:nvPr>
        </p:nvSpPr>
        <p:spPr>
          <a:xfrm>
            <a:off x="8580528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4" name="Google Shape;4804;p178"/>
          <p:cNvSpPr txBox="1">
            <a:spLocks noGrp="1"/>
          </p:cNvSpPr>
          <p:nvPr>
            <p:ph type="subTitle" idx="3"/>
          </p:nvPr>
        </p:nvSpPr>
        <p:spPr>
          <a:xfrm>
            <a:off x="13759719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5" name="Google Shape;4805;p178"/>
          <p:cNvSpPr txBox="1">
            <a:spLocks noGrp="1"/>
          </p:cNvSpPr>
          <p:nvPr>
            <p:ph type="subTitle" idx="4"/>
          </p:nvPr>
        </p:nvSpPr>
        <p:spPr>
          <a:xfrm>
            <a:off x="13759724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6" name="Google Shape;4806;p178"/>
          <p:cNvSpPr txBox="1">
            <a:spLocks noGrp="1"/>
          </p:cNvSpPr>
          <p:nvPr>
            <p:ph type="subTitle" idx="5"/>
          </p:nvPr>
        </p:nvSpPr>
        <p:spPr>
          <a:xfrm>
            <a:off x="18938923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7" name="Google Shape;4807;p178"/>
          <p:cNvSpPr txBox="1">
            <a:spLocks noGrp="1"/>
          </p:cNvSpPr>
          <p:nvPr>
            <p:ph type="subTitle" idx="6"/>
          </p:nvPr>
        </p:nvSpPr>
        <p:spPr>
          <a:xfrm>
            <a:off x="18938933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8" name="Google Shape;4808;p178"/>
          <p:cNvSpPr txBox="1">
            <a:spLocks noGrp="1"/>
          </p:cNvSpPr>
          <p:nvPr>
            <p:ph type="subTitle" idx="7"/>
          </p:nvPr>
        </p:nvSpPr>
        <p:spPr>
          <a:xfrm>
            <a:off x="8580528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09" name="Google Shape;4809;p178"/>
          <p:cNvSpPr txBox="1">
            <a:spLocks noGrp="1"/>
          </p:cNvSpPr>
          <p:nvPr>
            <p:ph type="subTitle" idx="8"/>
          </p:nvPr>
        </p:nvSpPr>
        <p:spPr>
          <a:xfrm>
            <a:off x="8580528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0" name="Google Shape;4810;p178"/>
          <p:cNvSpPr txBox="1">
            <a:spLocks noGrp="1"/>
          </p:cNvSpPr>
          <p:nvPr>
            <p:ph type="subTitle" idx="9"/>
          </p:nvPr>
        </p:nvSpPr>
        <p:spPr>
          <a:xfrm>
            <a:off x="13759719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1" name="Google Shape;4811;p178"/>
          <p:cNvSpPr txBox="1">
            <a:spLocks noGrp="1"/>
          </p:cNvSpPr>
          <p:nvPr>
            <p:ph type="subTitle" idx="13"/>
          </p:nvPr>
        </p:nvSpPr>
        <p:spPr>
          <a:xfrm>
            <a:off x="13759719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2" name="Google Shape;4812;p178"/>
          <p:cNvSpPr txBox="1">
            <a:spLocks noGrp="1"/>
          </p:cNvSpPr>
          <p:nvPr>
            <p:ph type="subTitle" idx="14"/>
          </p:nvPr>
        </p:nvSpPr>
        <p:spPr>
          <a:xfrm>
            <a:off x="18938923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3" name="Google Shape;4813;p178"/>
          <p:cNvSpPr txBox="1">
            <a:spLocks noGrp="1"/>
          </p:cNvSpPr>
          <p:nvPr>
            <p:ph type="subTitle" idx="15"/>
          </p:nvPr>
        </p:nvSpPr>
        <p:spPr>
          <a:xfrm>
            <a:off x="18938923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14" name="Google Shape;4814;p178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15" name="Google Shape;4815;p178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816" name="Google Shape;4816;p17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817" name="Google Shape;4817;p17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818" name="Google Shape;4818;p17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7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7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1" name="Google Shape;4821;p178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22" name="Google Shape;4822;p17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3" name="Google Shape;4823;p17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4" name="Google Shape;4824;p17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5" name="Google Shape;4825;p17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2 Features Overview - Four">
  <p:cSld name="6 Features Numbered_1"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7" name="Google Shape;4827;p179"/>
          <p:cNvCxnSpPr/>
          <p:nvPr/>
        </p:nvCxnSpPr>
        <p:spPr>
          <a:xfrm rot="10800000">
            <a:off x="15804319" y="3352800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828" name="Google Shape;4828;p179"/>
          <p:cNvCxnSpPr/>
          <p:nvPr/>
        </p:nvCxnSpPr>
        <p:spPr>
          <a:xfrm rot="10800000">
            <a:off x="8029067" y="3352802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829" name="Google Shape;4829;p179"/>
          <p:cNvSpPr/>
          <p:nvPr/>
        </p:nvSpPr>
        <p:spPr>
          <a:xfrm>
            <a:off x="7735138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0" name="Google Shape;4830;p179"/>
          <p:cNvSpPr txBox="1">
            <a:spLocks noGrp="1"/>
          </p:cNvSpPr>
          <p:nvPr>
            <p:ph type="subTitle" idx="1"/>
          </p:nvPr>
        </p:nvSpPr>
        <p:spPr>
          <a:xfrm>
            <a:off x="858052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1" name="Google Shape;4831;p179"/>
          <p:cNvSpPr txBox="1">
            <a:spLocks noGrp="1"/>
          </p:cNvSpPr>
          <p:nvPr>
            <p:ph type="subTitle" idx="2"/>
          </p:nvPr>
        </p:nvSpPr>
        <p:spPr>
          <a:xfrm>
            <a:off x="858052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2" name="Google Shape;4832;p179"/>
          <p:cNvSpPr/>
          <p:nvPr/>
        </p:nvSpPr>
        <p:spPr>
          <a:xfrm>
            <a:off x="7735138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3" name="Google Shape;4833;p179"/>
          <p:cNvSpPr txBox="1">
            <a:spLocks noGrp="1"/>
          </p:cNvSpPr>
          <p:nvPr>
            <p:ph type="subTitle" idx="3"/>
          </p:nvPr>
        </p:nvSpPr>
        <p:spPr>
          <a:xfrm>
            <a:off x="858052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4" name="Google Shape;4834;p179"/>
          <p:cNvSpPr txBox="1">
            <a:spLocks noGrp="1"/>
          </p:cNvSpPr>
          <p:nvPr>
            <p:ph type="subTitle" idx="4"/>
          </p:nvPr>
        </p:nvSpPr>
        <p:spPr>
          <a:xfrm>
            <a:off x="858052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5" name="Google Shape;4835;p179"/>
          <p:cNvSpPr/>
          <p:nvPr/>
        </p:nvSpPr>
        <p:spPr>
          <a:xfrm>
            <a:off x="15491747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6" name="Google Shape;4836;p179"/>
          <p:cNvSpPr txBox="1">
            <a:spLocks noGrp="1"/>
          </p:cNvSpPr>
          <p:nvPr>
            <p:ph type="subTitle" idx="5"/>
          </p:nvPr>
        </p:nvSpPr>
        <p:spPr>
          <a:xfrm>
            <a:off x="1633713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7" name="Google Shape;4837;p179"/>
          <p:cNvSpPr txBox="1">
            <a:spLocks noGrp="1"/>
          </p:cNvSpPr>
          <p:nvPr>
            <p:ph type="subTitle" idx="6"/>
          </p:nvPr>
        </p:nvSpPr>
        <p:spPr>
          <a:xfrm>
            <a:off x="1633713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38" name="Google Shape;4838;p179"/>
          <p:cNvSpPr/>
          <p:nvPr/>
        </p:nvSpPr>
        <p:spPr>
          <a:xfrm>
            <a:off x="15491747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9" name="Google Shape;4839;p179"/>
          <p:cNvSpPr txBox="1">
            <a:spLocks noGrp="1"/>
          </p:cNvSpPr>
          <p:nvPr>
            <p:ph type="subTitle" idx="7"/>
          </p:nvPr>
        </p:nvSpPr>
        <p:spPr>
          <a:xfrm>
            <a:off x="1633713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40" name="Google Shape;4840;p179"/>
          <p:cNvSpPr txBox="1">
            <a:spLocks noGrp="1"/>
          </p:cNvSpPr>
          <p:nvPr>
            <p:ph type="subTitle" idx="8"/>
          </p:nvPr>
        </p:nvSpPr>
        <p:spPr>
          <a:xfrm>
            <a:off x="1633713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41" name="Google Shape;4841;p179"/>
          <p:cNvSpPr txBox="1">
            <a:spLocks noGrp="1"/>
          </p:cNvSpPr>
          <p:nvPr>
            <p:ph type="subTitle" idx="9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42" name="Google Shape;4842;p179"/>
          <p:cNvSpPr txBox="1">
            <a:spLocks noGrp="1"/>
          </p:cNvSpPr>
          <p:nvPr>
            <p:ph type="subTitle" idx="13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843" name="Google Shape;4843;p17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4844" name="Google Shape;4844;p17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4845" name="Google Shape;4845;p17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7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7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8" name="Google Shape;4848;p179"/>
          <p:cNvSpPr txBox="1">
            <a:spLocks noGrp="1"/>
          </p:cNvSpPr>
          <p:nvPr>
            <p:ph type="subTitle" idx="1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49" name="Google Shape;4849;p17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0" name="Google Shape;4850;p17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1" name="Google Shape;4851;p17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2" name="Google Shape;4852;p17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1 Feature CSR Challenge">
  <p:cSld name="Feature CSR-C">
    <p:spTree>
      <p:nvGrpSpPr>
        <p:cNvPr id="1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4" name="Google Shape;4854;p180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855" name="Google Shape;4855;p180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856" name="Google Shape;4856;p180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57" name="Google Shape;4857;p180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8" name="Google Shape;4858;p180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59" name="Google Shape;4859;p180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0" name="Google Shape;4860;p180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1" name="Google Shape;4861;p180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2" name="Google Shape;4862;p180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3" name="Google Shape;4863;p180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64" name="Google Shape;4864;p180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5" name="Google Shape;4865;p180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6" name="Google Shape;4866;p180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67" name="Google Shape;4867;p180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8" name="Google Shape;4868;p180"/>
          <p:cNvSpPr txBox="1">
            <a:spLocks noGrp="1"/>
          </p:cNvSpPr>
          <p:nvPr>
            <p:ph type="subTitle" idx="1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869" name="Google Shape;4869;p180" descr="labyrinth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116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70" name="Google Shape;4870;p180"/>
          <p:cNvSpPr txBox="1">
            <a:spLocks noGrp="1"/>
          </p:cNvSpPr>
          <p:nvPr>
            <p:ph type="subTitle" idx="2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71" name="Google Shape;4871;p180"/>
          <p:cNvSpPr txBox="1">
            <a:spLocks noGrp="1"/>
          </p:cNvSpPr>
          <p:nvPr>
            <p:ph type="subTitle" idx="3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72" name="Google Shape;4872;p180"/>
          <p:cNvSpPr txBox="1">
            <a:spLocks noGrp="1"/>
          </p:cNvSpPr>
          <p:nvPr>
            <p:ph type="subTitle" idx="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73" name="Google Shape;4873;p18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74" name="Google Shape;4874;p180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875" name="Google Shape;4875;p18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8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8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78" name="Google Shape;4878;p18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9" name="Google Shape;4879;p18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0" name="Google Shape;4880;p18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2 Feature CSR Solution">
  <p:cSld name="Feature CSR-S">
    <p:spTree>
      <p:nvGrpSpPr>
        <p:cNvPr id="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2" name="Google Shape;4882;p181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883" name="Google Shape;4883;p181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884" name="Google Shape;4884;p181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85" name="Google Shape;4885;p181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6" name="Google Shape;4886;p181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87" name="Google Shape;4887;p181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8" name="Google Shape;4888;p181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9" name="Google Shape;4889;p181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90" name="Google Shape;4890;p18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1" name="Google Shape;4891;p181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2" name="Google Shape;4892;p181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3" name="Google Shape;4893;p181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94" name="Google Shape;4894;p181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Google Shape;4895;p181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6" name="Google Shape;4896;p181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7" name="Google Shape;4897;p181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898" name="Google Shape;4898;p181" descr="check_diamond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9" name="Google Shape;4899;p181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00" name="Google Shape;4900;p181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901" name="Google Shape;4901;p1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354" y="6335600"/>
            <a:ext cx="913942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902" name="Google Shape;4902;p181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3" name="Google Shape;4903;p181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904" name="Google Shape;4904;p18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8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8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07" name="Google Shape;4907;p18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8" name="Google Shape;4908;p18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9" name="Google Shape;4909;p18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3 Feature CSR Results">
  <p:cSld name="Feature CSR-R"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1" name="Google Shape;4911;p182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912" name="Google Shape;4912;p182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913" name="Google Shape;4913;p182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14" name="Google Shape;4914;p182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15" name="Google Shape;4915;p182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16" name="Google Shape;4916;p182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7" name="Google Shape;4917;p182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8" name="Google Shape;4918;p182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19" name="Google Shape;4919;p18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0" name="Google Shape;4920;p182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1" name="Google Shape;4921;p182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2" name="Google Shape;4922;p182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3" name="Google Shape;4923;p182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4" name="Google Shape;4924;p182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25" name="Google Shape;4925;p182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4926" name="Google Shape;4926;p182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7" name="Google Shape;4927;p182" descr="chart_results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367" y="2548862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8" name="Google Shape;4928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020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9" name="Google Shape;4929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2107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0" name="Google Shape;4930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6195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31" name="Google Shape;4931;p182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2" name="Google Shape;4932;p182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3" name="Google Shape;4933;p182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4" name="Google Shape;4934;p182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5" name="Google Shape;4935;p182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6" name="Google Shape;4936;p182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37" name="Google Shape;4937;p182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38" name="Google Shape;4938;p182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939" name="Google Shape;4939;p18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8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8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42" name="Google Shape;4942;p18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3" name="Google Shape;4943;p18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4" name="Google Shape;4944;p18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1 Feature CSRB Challenge">
  <p:cSld name="Feature CSRB-C"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6" name="Google Shape;4946;p183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947" name="Google Shape;4947;p183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948" name="Google Shape;4948;p183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49" name="Google Shape;4949;p18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50" name="Google Shape;4950;p183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1" name="Google Shape;4951;p183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2" name="Google Shape;4952;p183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3" name="Google Shape;4953;p183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4" name="Google Shape;4954;p18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5" name="Google Shape;4955;p183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6" name="Google Shape;4956;p183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7" name="Google Shape;4957;p183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8" name="Google Shape;4958;p183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9" name="Google Shape;4959;p183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Google Shape;4960;p183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1" name="Google Shape;4961;p183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2" name="Google Shape;4962;p183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63" name="Google Shape;4963;p183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964" name="Google Shape;4964;p183" descr="labyrinth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116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65" name="Google Shape;4965;p183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66" name="Google Shape;4966;p183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4967" name="Google Shape;4967;p18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8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8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0" name="Google Shape;4970;p183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71" name="Google Shape;4971;p183"/>
          <p:cNvSpPr txBox="1">
            <a:spLocks noGrp="1"/>
          </p:cNvSpPr>
          <p:nvPr>
            <p:ph type="subTitle" idx="4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4972" name="Google Shape;4972;p18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3" name="Google Shape;4973;p18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4" name="Google Shape;4974;p18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Consul">
  <p:cSld name="Main Title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0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0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5" name="Google Shape;455;p20"/>
          <p:cNvGrpSpPr/>
          <p:nvPr/>
        </p:nvGrpSpPr>
        <p:grpSpPr>
          <a:xfrm>
            <a:off x="9654211" y="1592805"/>
            <a:ext cx="2866099" cy="839825"/>
            <a:chOff x="8026824" y="2734455"/>
            <a:chExt cx="2866099" cy="839825"/>
          </a:xfrm>
        </p:grpSpPr>
        <p:sp>
          <p:nvSpPr>
            <p:cNvPr id="456" name="Google Shape;456;p20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9" name="Google Shape;459;p20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2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2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63" name="Google Shape;463;p20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464" name="Google Shape;464;p20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2 Feature CSRB Solution">
  <p:cSld name="Feature CSRB-S">
    <p:spTree>
      <p:nvGrpSpPr>
        <p:cNvPr id="1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6" name="Google Shape;4976;p184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4977" name="Google Shape;4977;p184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4978" name="Google Shape;4978;p184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79" name="Google Shape;4979;p184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80" name="Google Shape;4980;p184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81" name="Google Shape;4981;p184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2" name="Google Shape;4982;p184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3" name="Google Shape;4983;p184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84" name="Google Shape;4984;p18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5" name="Google Shape;4985;p184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6" name="Google Shape;4986;p184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7" name="Google Shape;4987;p184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8" name="Google Shape;4988;p184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9" name="Google Shape;4989;p184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0" name="Google Shape;4990;p184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1" name="Google Shape;4991;p184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2" name="Google Shape;4992;p184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93" name="Google Shape;4993;p184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4994" name="Google Shape;4994;p184" descr="check_diamond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5184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95" name="Google Shape;4995;p184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6" name="Google Shape;4996;p184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97" name="Google Shape;4997;p184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998" name="Google Shape;4998;p1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942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9" name="Google Shape;4999;p184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00" name="Google Shape;5000;p18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8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8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3" name="Google Shape;5003;p18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4" name="Google Shape;5004;p18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5" name="Google Shape;5005;p18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3 Feature CSRB Results">
  <p:cSld name="Feature CSRB-R">
    <p:spTree>
      <p:nvGrpSpPr>
        <p:cNvPr id="1" name="Shape 5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7" name="Google Shape;5007;p185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5008" name="Google Shape;5008;p185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5009" name="Google Shape;5009;p185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10" name="Google Shape;5010;p185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11" name="Google Shape;5011;p185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12" name="Google Shape;5012;p185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3" name="Google Shape;5013;p185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4" name="Google Shape;5014;p185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15" name="Google Shape;5015;p18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6" name="Google Shape;5016;p185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7" name="Google Shape;5017;p185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8" name="Google Shape;5018;p185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19" name="Google Shape;5019;p185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0" name="Google Shape;5020;p185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1" name="Google Shape;5021;p185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2" name="Google Shape;5022;p185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23" name="Google Shape;5023;p185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5024" name="Google Shape;5024;p185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5" name="Google Shape;5025;p185" descr="chart_results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367" y="2548862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26" name="Google Shape;5026;p185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7" name="Google Shape;5027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8020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8" name="Google Shape;5028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2107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9" name="Google Shape;5029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6195" y="38783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30" name="Google Shape;5030;p185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1" name="Google Shape;5031;p185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2" name="Google Shape;5032;p185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3" name="Google Shape;5033;p185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4" name="Google Shape;5034;p185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35" name="Google Shape;5035;p185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●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○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800"/>
              <a:buFont typeface="Open Sans"/>
              <a:buChar char="■"/>
              <a:defRPr sz="28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036" name="Google Shape;5036;p185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37" name="Google Shape;5037;p18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8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8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40" name="Google Shape;5040;p18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1" name="Google Shape;5041;p18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2" name="Google Shape;5042;p18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4 Feature CSRB Best Practices">
  <p:cSld name="Feature CSRB-B"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4" name="Google Shape;5044;p186"/>
          <p:cNvGrpSpPr/>
          <p:nvPr/>
        </p:nvGrpSpPr>
        <p:grpSpPr>
          <a:xfrm>
            <a:off x="539" y="0"/>
            <a:ext cx="24406536" cy="13716000"/>
            <a:chOff x="539" y="0"/>
            <a:chExt cx="24406536" cy="13716000"/>
          </a:xfrm>
        </p:grpSpPr>
        <p:grpSp>
          <p:nvGrpSpPr>
            <p:cNvPr id="5045" name="Google Shape;5045;p186"/>
            <p:cNvGrpSpPr/>
            <p:nvPr/>
          </p:nvGrpSpPr>
          <p:grpSpPr>
            <a:xfrm>
              <a:off x="539" y="0"/>
              <a:ext cx="24382792" cy="13716000"/>
              <a:chOff x="539" y="0"/>
              <a:chExt cx="24382792" cy="13716000"/>
            </a:xfrm>
          </p:grpSpPr>
          <p:sp>
            <p:nvSpPr>
              <p:cNvPr id="5046" name="Google Shape;5046;p186"/>
              <p:cNvSpPr/>
              <p:nvPr/>
            </p:nvSpPr>
            <p:spPr>
              <a:xfrm>
                <a:off x="539" y="0"/>
                <a:ext cx="24376800" cy="1371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47" name="Google Shape;5047;p186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6294146" y="0"/>
                <a:ext cx="8089185" cy="7946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48" name="Google Shape;5048;p186"/>
              <p:cNvSpPr/>
              <p:nvPr/>
            </p:nvSpPr>
            <p:spPr>
              <a:xfrm>
                <a:off x="12916765" y="700144"/>
                <a:ext cx="10636800" cy="1127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600"/>
                  <a:buFont typeface="Arial"/>
                  <a:buNone/>
                </a:pPr>
                <a:endParaRPr sz="9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49" name="Google Shape;5049;p186"/>
            <p:cNvSpPr/>
            <p:nvPr/>
          </p:nvSpPr>
          <p:spPr>
            <a:xfrm>
              <a:off x="22779275" y="3132925"/>
              <a:ext cx="1627800" cy="1057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0" name="Google Shape;5050;p186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1" name="Google Shape;5051;p186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52" name="Google Shape;5052;p18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3" name="Google Shape;5053;p186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4" name="Google Shape;5054;p186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5" name="Google Shape;5055;p186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56" name="Google Shape;5056;p186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7" name="Google Shape;5057;p186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8" name="Google Shape;5058;p186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1154" cy="7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186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60" name="Google Shape;5060;p186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5061" name="Google Shape;5061;p186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62" name="Google Shape;5062;p186" descr="heart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4447" y="2551787"/>
            <a:ext cx="731154" cy="731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63" name="Google Shape;5063;p186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4" name="Google Shape;5064;p186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65" name="Google Shape;5065;p186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5066" name="Google Shape;5066;p18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942" cy="913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7" name="Google Shape;5067;p186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68" name="Google Shape;5068;p18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8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8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71" name="Google Shape;5071;p18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2" name="Google Shape;5072;p18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3" name="Google Shape;5073;p18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">
  <p:cSld name="CUSTOM_6_1">
    <p:spTree>
      <p:nvGrpSpPr>
        <p:cNvPr id="1" name="Shape 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5" name="Google Shape;5075;p187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5076" name="Google Shape;5076;p187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77" name="Google Shape;5077;p187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8" name="Google Shape;5078;p187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9" name="Google Shape;5079;p187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5080" name="Google Shape;5080;p187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81" name="Google Shape;5081;p18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8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8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4" name="Google Shape;5084;p187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85" name="Google Shape;5085;p18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6" name="Google Shape;5086;p18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7" name="Google Shape;5087;p18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8" name="Google Shape;5088;p18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 No Background">
  <p:cSld name="CUSTOM_6_1_1">
    <p:spTree>
      <p:nvGrpSpPr>
        <p:cNvPr id="1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188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5091" name="Google Shape;5091;p188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5092" name="Google Shape;5092;p18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8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8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5" name="Google Shape;5095;p188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96" name="Google Shape;5096;p18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7" name="Google Shape;5097;p18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98" name="Google Shape;5098;p18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9" name="Google Shape;5099;p18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le at Left">
  <p:cSld name="CUSTOM_7_1"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p189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02" name="Google Shape;5102;p189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103" name="Google Shape;5103;p18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104" name="Google Shape;5104;p18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105" name="Google Shape;5105;p18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8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8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8" name="Google Shape;5108;p189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09" name="Google Shape;5109;p18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0" name="Google Shape;5110;p18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1" name="Google Shape;5111;p18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2" name="Google Shape;5112;p18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1 Title at Left with Three Columns">
  <p:cSld name="CUSTOM_7_1_1">
    <p:spTree>
      <p:nvGrpSpPr>
        <p:cNvPr id="1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4" name="Google Shape;5114;p190"/>
          <p:cNvCxnSpPr/>
          <p:nvPr/>
        </p:nvCxnSpPr>
        <p:spPr>
          <a:xfrm rot="10800000">
            <a:off x="127499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115" name="Google Shape;5115;p190"/>
          <p:cNvCxnSpPr/>
          <p:nvPr/>
        </p:nvCxnSpPr>
        <p:spPr>
          <a:xfrm rot="10800000">
            <a:off x="182302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16" name="Google Shape;5116;p190"/>
          <p:cNvSpPr txBox="1">
            <a:spLocks noGrp="1"/>
          </p:cNvSpPr>
          <p:nvPr>
            <p:ph type="subTitle" idx="1"/>
          </p:nvPr>
        </p:nvSpPr>
        <p:spPr>
          <a:xfrm>
            <a:off x="7773718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17" name="Google Shape;5117;p190"/>
          <p:cNvSpPr txBox="1">
            <a:spLocks noGrp="1"/>
          </p:cNvSpPr>
          <p:nvPr>
            <p:ph type="subTitle" idx="2"/>
          </p:nvPr>
        </p:nvSpPr>
        <p:spPr>
          <a:xfrm>
            <a:off x="7773730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18" name="Google Shape;5118;p190"/>
          <p:cNvSpPr txBox="1">
            <a:spLocks noGrp="1"/>
          </p:cNvSpPr>
          <p:nvPr>
            <p:ph type="subTitle" idx="3"/>
          </p:nvPr>
        </p:nvSpPr>
        <p:spPr>
          <a:xfrm>
            <a:off x="13375003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19" name="Google Shape;5119;p190"/>
          <p:cNvSpPr txBox="1">
            <a:spLocks noGrp="1"/>
          </p:cNvSpPr>
          <p:nvPr>
            <p:ph type="subTitle" idx="4"/>
          </p:nvPr>
        </p:nvSpPr>
        <p:spPr>
          <a:xfrm>
            <a:off x="13375016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20" name="Google Shape;5120;p190"/>
          <p:cNvSpPr txBox="1">
            <a:spLocks noGrp="1"/>
          </p:cNvSpPr>
          <p:nvPr>
            <p:ph type="subTitle" idx="5"/>
          </p:nvPr>
        </p:nvSpPr>
        <p:spPr>
          <a:xfrm>
            <a:off x="18855307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21" name="Google Shape;5121;p190"/>
          <p:cNvSpPr txBox="1">
            <a:spLocks noGrp="1"/>
          </p:cNvSpPr>
          <p:nvPr>
            <p:ph type="subTitle" idx="6"/>
          </p:nvPr>
        </p:nvSpPr>
        <p:spPr>
          <a:xfrm>
            <a:off x="18855319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22" name="Google Shape;5122;p190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23" name="Google Shape;5123;p190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124" name="Google Shape;5124;p19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125" name="Google Shape;5125;p19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126" name="Google Shape;5126;p19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9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9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9" name="Google Shape;5129;p190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0" name="Google Shape;5130;p19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1" name="Google Shape;5131;p19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2" name="Google Shape;5132;p19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3" name="Google Shape;5133;p19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2 Title at Left with Product Stats">
  <p:cSld name="CUSTOM_7_1_1_1"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p191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6" name="Google Shape;5136;p191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7" name="Google Shape;5137;p191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8" name="Google Shape;5138;p191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9" name="Google Shape;5139;p191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40" name="Google Shape;5140;p191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1" name="Google Shape;5141;p191"/>
          <p:cNvCxnSpPr/>
          <p:nvPr/>
        </p:nvCxnSpPr>
        <p:spPr>
          <a:xfrm rot="10800000">
            <a:off x="10003787" y="2183100"/>
            <a:ext cx="0" cy="11532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42" name="Google Shape;5142;p191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3" name="Google Shape;5143;p191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4" name="Google Shape;5144;p191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5" name="Google Shape;5145;p191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6" name="Google Shape;5146;p191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sp>
        <p:nvSpPr>
          <p:cNvPr id="5147" name="Google Shape;5147;p191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</a:defRPr>
            </a:lvl9pPr>
          </a:lstStyle>
          <a:p>
            <a:endParaRPr/>
          </a:p>
        </p:txBody>
      </p:sp>
      <p:pic>
        <p:nvPicPr>
          <p:cNvPr id="5148" name="Google Shape;5148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1887250"/>
            <a:ext cx="913943" cy="9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9" name="Google Shape;5149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3621600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0" name="Google Shape;5150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5392150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1" name="Google Shape;5151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7086500"/>
            <a:ext cx="913943" cy="9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2" name="Google Shape;5152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8780850"/>
            <a:ext cx="913943" cy="913943"/>
          </a:xfrm>
          <a:prstGeom prst="rect">
            <a:avLst/>
          </a:prstGeom>
          <a:noFill/>
          <a:ln>
            <a:noFill/>
          </a:ln>
        </p:spPr>
      </p:pic>
      <p:sp>
        <p:nvSpPr>
          <p:cNvPr id="5153" name="Google Shape;5153;p191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54" name="Google Shape;5154;p191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155" name="Google Shape;5155;p19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156" name="Google Shape;5156;p19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157" name="Google Shape;5157;p19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9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9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60" name="Google Shape;5160;p19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1" name="Google Shape;5161;p19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2" name="Google Shape;5162;p191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63" name="Google Shape;5163;p19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4" name="Google Shape;5164;p19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6" name="Google Shape;5166;p192" descr="HashiCorp - Technical Deck Templates - PNG.03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798" cy="1370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Google Shape;5167;p192"/>
          <p:cNvSpPr txBox="1">
            <a:spLocks noGrp="1"/>
          </p:cNvSpPr>
          <p:nvPr>
            <p:ph type="sldNum" idx="12"/>
          </p:nvPr>
        </p:nvSpPr>
        <p:spPr>
          <a:xfrm>
            <a:off x="12182602" y="13081000"/>
            <a:ext cx="375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6670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1pPr>
            <a:lvl2pPr marL="2667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2pPr>
            <a:lvl3pPr marL="266700" lvl="2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3pPr>
            <a:lvl4pPr marL="266700" lvl="3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4pPr>
            <a:lvl5pPr marL="266700" lvl="4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5pPr>
            <a:lvl6pPr marL="266700" lvl="5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6pPr>
            <a:lvl7pPr marL="266700" lvl="6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7pPr>
            <a:lvl8pPr marL="266700" lvl="7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8pPr>
            <a:lvl9pPr marL="266700" lvl="8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9pPr>
          </a:lstStyle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solidFill>
                <a:schemeClr val="tx1"/>
              </a:solidFill>
            </a:endParaRPr>
          </a:p>
        </p:txBody>
      </p:sp>
      <p:sp>
        <p:nvSpPr>
          <p:cNvPr id="5168" name="Google Shape;5168;p192"/>
          <p:cNvSpPr/>
          <p:nvPr/>
        </p:nvSpPr>
        <p:spPr>
          <a:xfrm>
            <a:off x="10157458" y="106436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169" name="Google Shape;5169;p192"/>
          <p:cNvSpPr/>
          <p:nvPr/>
        </p:nvSpPr>
        <p:spPr>
          <a:xfrm>
            <a:off x="10157458" y="100975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170" name="Google Shape;5170;p192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 1">
  <p:cSld name="CUSTOM_9_2">
    <p:spTree>
      <p:nvGrpSpPr>
        <p:cNvPr id="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2" name="Google Shape;5172;p193"/>
          <p:cNvGrpSpPr/>
          <p:nvPr/>
        </p:nvGrpSpPr>
        <p:grpSpPr>
          <a:xfrm>
            <a:off x="-6386" y="0"/>
            <a:ext cx="24389715" cy="13716000"/>
            <a:chOff x="0" y="0"/>
            <a:chExt cx="24397034" cy="13716000"/>
          </a:xfrm>
        </p:grpSpPr>
        <p:sp>
          <p:nvSpPr>
            <p:cNvPr id="5173" name="Google Shape;5173;p19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74" name="Google Shape;5174;p19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5" name="Google Shape;5175;p193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6" name="Google Shape;5176;p193"/>
          <p:cNvSpPr txBox="1"/>
          <p:nvPr/>
        </p:nvSpPr>
        <p:spPr>
          <a:xfrm>
            <a:off x="90386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7" name="Google Shape;5177;p193"/>
          <p:cNvSpPr txBox="1"/>
          <p:nvPr/>
        </p:nvSpPr>
        <p:spPr>
          <a:xfrm>
            <a:off x="90386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8" name="Google Shape;5178;p193"/>
          <p:cNvSpPr txBox="1"/>
          <p:nvPr/>
        </p:nvSpPr>
        <p:spPr>
          <a:xfrm>
            <a:off x="90386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79" name="Google Shape;5179;p193"/>
          <p:cNvCxnSpPr/>
          <p:nvPr/>
        </p:nvCxnSpPr>
        <p:spPr>
          <a:xfrm rot="10800000">
            <a:off x="80252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80" name="Google Shape;5180;p193"/>
          <p:cNvSpPr txBox="1">
            <a:spLocks noGrp="1"/>
          </p:cNvSpPr>
          <p:nvPr>
            <p:ph type="subTitle" idx="1"/>
          </p:nvPr>
        </p:nvSpPr>
        <p:spPr>
          <a:xfrm>
            <a:off x="13444761" y="3895925"/>
            <a:ext cx="8166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5181" name="Google Shape;5181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34" y="1227049"/>
            <a:ext cx="749513" cy="79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2" name="Google Shape;5182;p193"/>
          <p:cNvCxnSpPr/>
          <p:nvPr/>
        </p:nvCxnSpPr>
        <p:spPr>
          <a:xfrm>
            <a:off x="1222394" y="2856050"/>
            <a:ext cx="749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3" name="Google Shape;5183;p193"/>
          <p:cNvSpPr txBox="1">
            <a:spLocks noGrp="1"/>
          </p:cNvSpPr>
          <p:nvPr>
            <p:ph type="subTitle" idx="2"/>
          </p:nvPr>
        </p:nvSpPr>
        <p:spPr>
          <a:xfrm>
            <a:off x="1159835" y="3522575"/>
            <a:ext cx="52821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4" name="Google Shape;5184;p193"/>
          <p:cNvSpPr txBox="1">
            <a:spLocks noGrp="1"/>
          </p:cNvSpPr>
          <p:nvPr>
            <p:ph type="subTitle" idx="3"/>
          </p:nvPr>
        </p:nvSpPr>
        <p:spPr>
          <a:xfrm>
            <a:off x="1159835" y="6429000"/>
            <a:ext cx="52821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85" name="Google Shape;5185;p193"/>
          <p:cNvSpPr/>
          <p:nvPr/>
        </p:nvSpPr>
        <p:spPr>
          <a:xfrm>
            <a:off x="17997612" y="12908303"/>
            <a:ext cx="3946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sz="13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6" name="Google Shape;5186;p193"/>
          <p:cNvSpPr/>
          <p:nvPr/>
        </p:nvSpPr>
        <p:spPr>
          <a:xfrm>
            <a:off x="22295582" y="12912101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sp>
        <p:nvSpPr>
          <p:cNvPr id="5187" name="Google Shape;5187;p193"/>
          <p:cNvSpPr txBox="1">
            <a:spLocks noGrp="1"/>
          </p:cNvSpPr>
          <p:nvPr>
            <p:ph type="subTitle" idx="4"/>
          </p:nvPr>
        </p:nvSpPr>
        <p:spPr>
          <a:xfrm>
            <a:off x="1602949" y="12901001"/>
            <a:ext cx="15936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8" name="Google Shape;5188;p193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pic>
        <p:nvPicPr>
          <p:cNvPr id="5189" name="Google Shape;5189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32141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0" name="Google Shape;5190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64078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1" name="Google Shape;5191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9601575"/>
            <a:ext cx="914171" cy="914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2" name="Google Shape;5192;p193"/>
          <p:cNvGrpSpPr/>
          <p:nvPr/>
        </p:nvGrpSpPr>
        <p:grpSpPr>
          <a:xfrm>
            <a:off x="7567323" y="9601570"/>
            <a:ext cx="914480" cy="914404"/>
            <a:chOff x="13065968" y="5450157"/>
            <a:chExt cx="914755" cy="914404"/>
          </a:xfrm>
        </p:grpSpPr>
        <p:sp>
          <p:nvSpPr>
            <p:cNvPr id="5193" name="Google Shape;5193;p193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93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5" name="Google Shape;5195;p193"/>
          <p:cNvGrpSpPr/>
          <p:nvPr/>
        </p:nvGrpSpPr>
        <p:grpSpPr>
          <a:xfrm>
            <a:off x="7566920" y="6407870"/>
            <a:ext cx="915439" cy="914404"/>
            <a:chOff x="11581878" y="5450157"/>
            <a:chExt cx="915714" cy="914404"/>
          </a:xfrm>
        </p:grpSpPr>
        <p:sp>
          <p:nvSpPr>
            <p:cNvPr id="5196" name="Google Shape;5196;p193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93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93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9" name="Google Shape;5199;p193"/>
          <p:cNvGrpSpPr/>
          <p:nvPr/>
        </p:nvGrpSpPr>
        <p:grpSpPr>
          <a:xfrm>
            <a:off x="7567478" y="3214170"/>
            <a:ext cx="914480" cy="914404"/>
            <a:chOff x="10099600" y="5450157"/>
            <a:chExt cx="914755" cy="914404"/>
          </a:xfrm>
        </p:grpSpPr>
        <p:sp>
          <p:nvSpPr>
            <p:cNvPr id="5200" name="Google Shape;5200;p193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93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93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3" name="Google Shape;5203;p193"/>
          <p:cNvGrpSpPr/>
          <p:nvPr/>
        </p:nvGrpSpPr>
        <p:grpSpPr>
          <a:xfrm>
            <a:off x="7568048" y="3214160"/>
            <a:ext cx="914637" cy="914417"/>
            <a:chOff x="10099600" y="6641099"/>
            <a:chExt cx="733117" cy="733117"/>
          </a:xfrm>
        </p:grpSpPr>
        <p:sp>
          <p:nvSpPr>
            <p:cNvPr id="5204" name="Google Shape;5204;p193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93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93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7" name="Google Shape;5207;p193"/>
          <p:cNvSpPr txBox="1">
            <a:spLocks noGrp="1"/>
          </p:cNvSpPr>
          <p:nvPr>
            <p:ph type="subTitle" idx="5"/>
          </p:nvPr>
        </p:nvSpPr>
        <p:spPr>
          <a:xfrm>
            <a:off x="13523280" y="4913100"/>
            <a:ext cx="81666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8" name="Google Shape;5208;p193"/>
          <p:cNvSpPr txBox="1"/>
          <p:nvPr/>
        </p:nvSpPr>
        <p:spPr>
          <a:xfrm>
            <a:off x="90386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9" name="Google Shape;5209;p193"/>
          <p:cNvSpPr txBox="1">
            <a:spLocks noGrp="1"/>
          </p:cNvSpPr>
          <p:nvPr>
            <p:ph type="sldNum" idx="12"/>
          </p:nvPr>
        </p:nvSpPr>
        <p:spPr>
          <a:xfrm>
            <a:off x="22577376" y="12710651"/>
            <a:ext cx="676200" cy="6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Nomad">
  <p:cSld name="Main Title_1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21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0" name="Google Shape;480;p21"/>
          <p:cNvGrpSpPr/>
          <p:nvPr/>
        </p:nvGrpSpPr>
        <p:grpSpPr>
          <a:xfrm>
            <a:off x="9632120" y="1586696"/>
            <a:ext cx="2910260" cy="852040"/>
            <a:chOff x="11667745" y="2726084"/>
            <a:chExt cx="2910260" cy="852040"/>
          </a:xfrm>
        </p:grpSpPr>
        <p:sp>
          <p:nvSpPr>
            <p:cNvPr id="481" name="Google Shape;481;p21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2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2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2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1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0" name="Google Shape;490;p21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491" name="Google Shape;491;p21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 1">
  <p:cSld name="CUSTOM_9_1_2">
    <p:spTree>
      <p:nvGrpSpPr>
        <p:cNvPr id="1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1" name="Google Shape;5211;p194"/>
          <p:cNvGrpSpPr/>
          <p:nvPr/>
        </p:nvGrpSpPr>
        <p:grpSpPr>
          <a:xfrm>
            <a:off x="-6386" y="0"/>
            <a:ext cx="24389715" cy="13716000"/>
            <a:chOff x="0" y="0"/>
            <a:chExt cx="24397034" cy="13716000"/>
          </a:xfrm>
        </p:grpSpPr>
        <p:sp>
          <p:nvSpPr>
            <p:cNvPr id="5212" name="Google Shape;5212;p19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13" name="Google Shape;5213;p19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4" name="Google Shape;5214;p194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15" name="Google Shape;5215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34" y="1227049"/>
            <a:ext cx="749513" cy="79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6" name="Google Shape;5216;p194"/>
          <p:cNvCxnSpPr/>
          <p:nvPr/>
        </p:nvCxnSpPr>
        <p:spPr>
          <a:xfrm>
            <a:off x="1222394" y="2856050"/>
            <a:ext cx="749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7" name="Google Shape;5217;p194"/>
          <p:cNvSpPr txBox="1">
            <a:spLocks noGrp="1"/>
          </p:cNvSpPr>
          <p:nvPr>
            <p:ph type="subTitle" idx="1"/>
          </p:nvPr>
        </p:nvSpPr>
        <p:spPr>
          <a:xfrm>
            <a:off x="1159835" y="3522575"/>
            <a:ext cx="52821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8" name="Google Shape;5218;p194"/>
          <p:cNvSpPr txBox="1">
            <a:spLocks noGrp="1"/>
          </p:cNvSpPr>
          <p:nvPr>
            <p:ph type="subTitle" idx="2"/>
          </p:nvPr>
        </p:nvSpPr>
        <p:spPr>
          <a:xfrm>
            <a:off x="1159835" y="6429000"/>
            <a:ext cx="52821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19" name="Google Shape;5219;p194"/>
          <p:cNvSpPr/>
          <p:nvPr/>
        </p:nvSpPr>
        <p:spPr>
          <a:xfrm>
            <a:off x="17997612" y="12908303"/>
            <a:ext cx="3946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sz="13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0" name="Google Shape;5220;p194"/>
          <p:cNvSpPr/>
          <p:nvPr/>
        </p:nvSpPr>
        <p:spPr>
          <a:xfrm>
            <a:off x="22295582" y="12912101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sp>
        <p:nvSpPr>
          <p:cNvPr id="5221" name="Google Shape;5221;p194"/>
          <p:cNvSpPr txBox="1">
            <a:spLocks noGrp="1"/>
          </p:cNvSpPr>
          <p:nvPr>
            <p:ph type="subTitle" idx="3"/>
          </p:nvPr>
        </p:nvSpPr>
        <p:spPr>
          <a:xfrm>
            <a:off x="1602949" y="12901001"/>
            <a:ext cx="15936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22" name="Google Shape;5222;p194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cxnSp>
        <p:nvCxnSpPr>
          <p:cNvPr id="5223" name="Google Shape;5223;p194"/>
          <p:cNvCxnSpPr/>
          <p:nvPr/>
        </p:nvCxnSpPr>
        <p:spPr>
          <a:xfrm rot="10800000">
            <a:off x="80252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224" name="Google Shape;5224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32141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5" name="Google Shape;5225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64078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6" name="Google Shape;5226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9601575"/>
            <a:ext cx="914171" cy="914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7" name="Google Shape;5227;p194"/>
          <p:cNvGrpSpPr/>
          <p:nvPr/>
        </p:nvGrpSpPr>
        <p:grpSpPr>
          <a:xfrm>
            <a:off x="7567323" y="9601570"/>
            <a:ext cx="914480" cy="914404"/>
            <a:chOff x="13065968" y="5450157"/>
            <a:chExt cx="914755" cy="914404"/>
          </a:xfrm>
        </p:grpSpPr>
        <p:sp>
          <p:nvSpPr>
            <p:cNvPr id="5228" name="Google Shape;5228;p194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94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0" name="Google Shape;5230;p194"/>
          <p:cNvGrpSpPr/>
          <p:nvPr/>
        </p:nvGrpSpPr>
        <p:grpSpPr>
          <a:xfrm>
            <a:off x="7566920" y="6407870"/>
            <a:ext cx="915439" cy="914404"/>
            <a:chOff x="11581878" y="5450157"/>
            <a:chExt cx="915714" cy="914404"/>
          </a:xfrm>
        </p:grpSpPr>
        <p:sp>
          <p:nvSpPr>
            <p:cNvPr id="5231" name="Google Shape;5231;p194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94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94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4" name="Google Shape;5234;p194"/>
          <p:cNvGrpSpPr/>
          <p:nvPr/>
        </p:nvGrpSpPr>
        <p:grpSpPr>
          <a:xfrm>
            <a:off x="7567478" y="3214170"/>
            <a:ext cx="914480" cy="914404"/>
            <a:chOff x="10099600" y="5450157"/>
            <a:chExt cx="914755" cy="914404"/>
          </a:xfrm>
        </p:grpSpPr>
        <p:sp>
          <p:nvSpPr>
            <p:cNvPr id="5235" name="Google Shape;5235;p194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94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94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8" name="Google Shape;5238;p194"/>
          <p:cNvGrpSpPr/>
          <p:nvPr/>
        </p:nvGrpSpPr>
        <p:grpSpPr>
          <a:xfrm>
            <a:off x="7567582" y="6407872"/>
            <a:ext cx="915596" cy="914417"/>
            <a:chOff x="11287552" y="6641099"/>
            <a:chExt cx="733886" cy="733117"/>
          </a:xfrm>
        </p:grpSpPr>
        <p:sp>
          <p:nvSpPr>
            <p:cNvPr id="5239" name="Google Shape;5239;p194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94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94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2" name="Google Shape;5242;p194"/>
          <p:cNvSpPr txBox="1"/>
          <p:nvPr/>
        </p:nvSpPr>
        <p:spPr>
          <a:xfrm>
            <a:off x="90386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3" name="Google Shape;5243;p194"/>
          <p:cNvSpPr txBox="1"/>
          <p:nvPr/>
        </p:nvSpPr>
        <p:spPr>
          <a:xfrm>
            <a:off x="90386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4" name="Google Shape;5244;p194"/>
          <p:cNvSpPr txBox="1"/>
          <p:nvPr/>
        </p:nvSpPr>
        <p:spPr>
          <a:xfrm>
            <a:off x="90386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5" name="Google Shape;5245;p194"/>
          <p:cNvSpPr txBox="1"/>
          <p:nvPr/>
        </p:nvSpPr>
        <p:spPr>
          <a:xfrm>
            <a:off x="90386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6" name="Google Shape;5246;p194"/>
          <p:cNvSpPr txBox="1">
            <a:spLocks noGrp="1"/>
          </p:cNvSpPr>
          <p:nvPr>
            <p:ph type="subTitle" idx="4"/>
          </p:nvPr>
        </p:nvSpPr>
        <p:spPr>
          <a:xfrm>
            <a:off x="13523280" y="4256300"/>
            <a:ext cx="81666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47" name="Google Shape;5247;p194"/>
          <p:cNvSpPr txBox="1">
            <a:spLocks noGrp="1"/>
          </p:cNvSpPr>
          <p:nvPr>
            <p:ph type="sldNum" idx="12"/>
          </p:nvPr>
        </p:nvSpPr>
        <p:spPr>
          <a:xfrm>
            <a:off x="22577376" y="12710651"/>
            <a:ext cx="676200" cy="6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 1">
  <p:cSld name="CUSTOM_9_1_1_2"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9" name="Google Shape;5249;p195"/>
          <p:cNvGrpSpPr/>
          <p:nvPr/>
        </p:nvGrpSpPr>
        <p:grpSpPr>
          <a:xfrm>
            <a:off x="-6386" y="0"/>
            <a:ext cx="24389715" cy="13716000"/>
            <a:chOff x="0" y="0"/>
            <a:chExt cx="24397034" cy="13716000"/>
          </a:xfrm>
        </p:grpSpPr>
        <p:sp>
          <p:nvSpPr>
            <p:cNvPr id="5250" name="Google Shape;5250;p195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1" name="Google Shape;5251;p19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05423" y="0"/>
              <a:ext cx="8091611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2" name="Google Shape;5252;p195"/>
            <p:cNvSpPr/>
            <p:nvPr/>
          </p:nvSpPr>
          <p:spPr>
            <a:xfrm>
              <a:off x="12927029" y="700144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53" name="Google Shape;5253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34" y="1227049"/>
            <a:ext cx="749513" cy="79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4" name="Google Shape;5254;p195"/>
          <p:cNvCxnSpPr/>
          <p:nvPr/>
        </p:nvCxnSpPr>
        <p:spPr>
          <a:xfrm>
            <a:off x="1222394" y="2856050"/>
            <a:ext cx="749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5" name="Google Shape;5255;p195"/>
          <p:cNvSpPr txBox="1">
            <a:spLocks noGrp="1"/>
          </p:cNvSpPr>
          <p:nvPr>
            <p:ph type="subTitle" idx="1"/>
          </p:nvPr>
        </p:nvSpPr>
        <p:spPr>
          <a:xfrm>
            <a:off x="1159835" y="3522575"/>
            <a:ext cx="52821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6" name="Google Shape;5256;p195"/>
          <p:cNvSpPr txBox="1">
            <a:spLocks noGrp="1"/>
          </p:cNvSpPr>
          <p:nvPr>
            <p:ph type="subTitle" idx="2"/>
          </p:nvPr>
        </p:nvSpPr>
        <p:spPr>
          <a:xfrm>
            <a:off x="1159835" y="6429000"/>
            <a:ext cx="52821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57" name="Google Shape;5257;p195"/>
          <p:cNvSpPr/>
          <p:nvPr/>
        </p:nvSpPr>
        <p:spPr>
          <a:xfrm>
            <a:off x="17997612" y="12908303"/>
            <a:ext cx="3946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Copyright © 2018 HashiCorp</a:t>
            </a:r>
            <a:endParaRPr sz="13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8" name="Google Shape;5258;p195"/>
          <p:cNvSpPr/>
          <p:nvPr/>
        </p:nvSpPr>
        <p:spPr>
          <a:xfrm>
            <a:off x="22295582" y="12912101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sp>
        <p:nvSpPr>
          <p:cNvPr id="5259" name="Google Shape;5259;p195"/>
          <p:cNvSpPr txBox="1">
            <a:spLocks noGrp="1"/>
          </p:cNvSpPr>
          <p:nvPr>
            <p:ph type="subTitle" idx="3"/>
          </p:nvPr>
        </p:nvSpPr>
        <p:spPr>
          <a:xfrm>
            <a:off x="1602949" y="12901001"/>
            <a:ext cx="15936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0" name="Google Shape;5260;p195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 ∕</a:t>
            </a:r>
            <a:endParaRPr sz="1300"/>
          </a:p>
        </p:txBody>
      </p:sp>
      <p:cxnSp>
        <p:nvCxnSpPr>
          <p:cNvPr id="5261" name="Google Shape;5261;p195"/>
          <p:cNvCxnSpPr/>
          <p:nvPr/>
        </p:nvCxnSpPr>
        <p:spPr>
          <a:xfrm rot="10800000">
            <a:off x="80252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262" name="Google Shape;5262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32141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3" name="Google Shape;5263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6407875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Google Shape;5264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156" y="9601575"/>
            <a:ext cx="914171" cy="914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5" name="Google Shape;5265;p195"/>
          <p:cNvGrpSpPr/>
          <p:nvPr/>
        </p:nvGrpSpPr>
        <p:grpSpPr>
          <a:xfrm>
            <a:off x="7567323" y="9601570"/>
            <a:ext cx="914480" cy="914404"/>
            <a:chOff x="13065968" y="5450157"/>
            <a:chExt cx="914755" cy="914404"/>
          </a:xfrm>
        </p:grpSpPr>
        <p:sp>
          <p:nvSpPr>
            <p:cNvPr id="5266" name="Google Shape;5266;p195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95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8" name="Google Shape;5268;p195"/>
          <p:cNvGrpSpPr/>
          <p:nvPr/>
        </p:nvGrpSpPr>
        <p:grpSpPr>
          <a:xfrm>
            <a:off x="7566920" y="6407870"/>
            <a:ext cx="915439" cy="914404"/>
            <a:chOff x="11581878" y="5450157"/>
            <a:chExt cx="915714" cy="914404"/>
          </a:xfrm>
        </p:grpSpPr>
        <p:sp>
          <p:nvSpPr>
            <p:cNvPr id="5269" name="Google Shape;5269;p195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95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95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2" name="Google Shape;5272;p195"/>
          <p:cNvGrpSpPr/>
          <p:nvPr/>
        </p:nvGrpSpPr>
        <p:grpSpPr>
          <a:xfrm>
            <a:off x="7567478" y="3214170"/>
            <a:ext cx="914480" cy="914404"/>
            <a:chOff x="10099600" y="5450157"/>
            <a:chExt cx="914755" cy="914404"/>
          </a:xfrm>
        </p:grpSpPr>
        <p:sp>
          <p:nvSpPr>
            <p:cNvPr id="5273" name="Google Shape;5273;p195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95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95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6" name="Google Shape;5276;p195"/>
          <p:cNvGrpSpPr/>
          <p:nvPr/>
        </p:nvGrpSpPr>
        <p:grpSpPr>
          <a:xfrm>
            <a:off x="7567970" y="9601585"/>
            <a:ext cx="914637" cy="914417"/>
            <a:chOff x="3302181" y="6641099"/>
            <a:chExt cx="733117" cy="733117"/>
          </a:xfrm>
        </p:grpSpPr>
        <p:sp>
          <p:nvSpPr>
            <p:cNvPr id="5277" name="Google Shape;5277;p195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95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9" name="Google Shape;5279;p195"/>
          <p:cNvSpPr txBox="1"/>
          <p:nvPr/>
        </p:nvSpPr>
        <p:spPr>
          <a:xfrm>
            <a:off x="90386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0" name="Google Shape;5280;p195"/>
          <p:cNvSpPr txBox="1"/>
          <p:nvPr/>
        </p:nvSpPr>
        <p:spPr>
          <a:xfrm>
            <a:off x="90386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1" name="Google Shape;5281;p195"/>
          <p:cNvSpPr txBox="1"/>
          <p:nvPr/>
        </p:nvSpPr>
        <p:spPr>
          <a:xfrm>
            <a:off x="90386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2" name="Google Shape;5282;p195"/>
          <p:cNvSpPr txBox="1"/>
          <p:nvPr/>
        </p:nvSpPr>
        <p:spPr>
          <a:xfrm>
            <a:off x="90386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3" name="Google Shape;5283;p195"/>
          <p:cNvSpPr txBox="1">
            <a:spLocks noGrp="1"/>
          </p:cNvSpPr>
          <p:nvPr>
            <p:ph type="subTitle" idx="4"/>
          </p:nvPr>
        </p:nvSpPr>
        <p:spPr>
          <a:xfrm>
            <a:off x="13523291" y="2718288"/>
            <a:ext cx="78519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4" name="Google Shape;5284;p195"/>
          <p:cNvSpPr txBox="1">
            <a:spLocks noGrp="1"/>
          </p:cNvSpPr>
          <p:nvPr>
            <p:ph type="body" idx="5"/>
          </p:nvPr>
        </p:nvSpPr>
        <p:spPr>
          <a:xfrm>
            <a:off x="13541562" y="3685388"/>
            <a:ext cx="78519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5" name="Google Shape;5285;p195"/>
          <p:cNvSpPr txBox="1">
            <a:spLocks noGrp="1"/>
          </p:cNvSpPr>
          <p:nvPr>
            <p:ph type="subTitle" idx="6"/>
          </p:nvPr>
        </p:nvSpPr>
        <p:spPr>
          <a:xfrm>
            <a:off x="13523291" y="7911163"/>
            <a:ext cx="78519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6" name="Google Shape;5286;p195"/>
          <p:cNvSpPr txBox="1">
            <a:spLocks noGrp="1"/>
          </p:cNvSpPr>
          <p:nvPr>
            <p:ph type="body" idx="7"/>
          </p:nvPr>
        </p:nvSpPr>
        <p:spPr>
          <a:xfrm>
            <a:off x="13541562" y="8878263"/>
            <a:ext cx="78519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87" name="Google Shape;5287;p195"/>
          <p:cNvSpPr txBox="1">
            <a:spLocks noGrp="1"/>
          </p:cNvSpPr>
          <p:nvPr>
            <p:ph type="sldNum" idx="12"/>
          </p:nvPr>
        </p:nvSpPr>
        <p:spPr>
          <a:xfrm>
            <a:off x="22577376" y="12710651"/>
            <a:ext cx="676200" cy="6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- Slide #">
  <p:cSld name="TITLE_3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3"/>
          <p:cNvCxnSpPr/>
          <p:nvPr/>
        </p:nvCxnSpPr>
        <p:spPr>
          <a:xfrm flipH="1">
            <a:off x="22303756" y="1292108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22459595" y="12866075"/>
            <a:ext cx="55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0255670" y="1286607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17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Terraform">
  <p:cSld name="Main Title_1_2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22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7" name="Google Shape;507;p22"/>
          <p:cNvGrpSpPr/>
          <p:nvPr/>
        </p:nvGrpSpPr>
        <p:grpSpPr>
          <a:xfrm>
            <a:off x="9632114" y="1593530"/>
            <a:ext cx="3541922" cy="838373"/>
            <a:chOff x="15360514" y="2731380"/>
            <a:chExt cx="3541922" cy="838373"/>
          </a:xfrm>
        </p:grpSpPr>
        <p:sp>
          <p:nvSpPr>
            <p:cNvPr id="508" name="Google Shape;508;p22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1" name="Google Shape;511;p2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p2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2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22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2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22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517" name="Google Shape;517;p22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Vault">
  <p:cSld name="Main Title_1_2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23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3" name="Google Shape;533;p23"/>
          <p:cNvGrpSpPr/>
          <p:nvPr/>
        </p:nvGrpSpPr>
        <p:grpSpPr>
          <a:xfrm>
            <a:off x="9632123" y="1584046"/>
            <a:ext cx="2395021" cy="857335"/>
            <a:chOff x="19665898" y="2726084"/>
            <a:chExt cx="2395021" cy="857335"/>
          </a:xfrm>
        </p:grpSpPr>
        <p:sp>
          <p:nvSpPr>
            <p:cNvPr id="534" name="Google Shape;534;p23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6" name="Google Shape;536;p2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2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2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23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3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23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542" name="Google Shape;542;p23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Stack - Full">
  <p:cSld name="Stack Graphic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4"/>
          <p:cNvSpPr txBox="1">
            <a:spLocks noGrp="1"/>
          </p:cNvSpPr>
          <p:nvPr>
            <p:ph type="subTitle" idx="1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58" name="Google Shape;558;p24"/>
          <p:cNvSpPr txBox="1">
            <a:spLocks noGrp="1"/>
          </p:cNvSpPr>
          <p:nvPr>
            <p:ph type="subTitle" idx="2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559" name="Google Shape;5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0" y="2022975"/>
            <a:ext cx="9714230" cy="9003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2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2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3" name="Google Shape;563;p2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64" name="Google Shape;564;p2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65" name="Google Shape;565;p2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9" name="Google Shape;569;p2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24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1" name="Google Shape;571;p24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2" name="Google Shape;572;p24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3" name="Google Shape;573;p24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4" name="Google Shape;574;p24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5" name="Google Shape;575;p24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76" name="Google Shape;576;p24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24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Consul">
  <p:cSld name="Stack Graphic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2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82" name="Google Shape;582;p2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583" name="Google Shape;583;p2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6" name="Google Shape;586;p2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2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2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9" name="Google Shape;589;p25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2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1" name="Google Shape;591;p25"/>
          <p:cNvGrpSpPr/>
          <p:nvPr/>
        </p:nvGrpSpPr>
        <p:grpSpPr>
          <a:xfrm>
            <a:off x="11230149" y="10781267"/>
            <a:ext cx="2866099" cy="839825"/>
            <a:chOff x="8026824" y="2734455"/>
            <a:chExt cx="2866099" cy="839825"/>
          </a:xfrm>
        </p:grpSpPr>
        <p:sp>
          <p:nvSpPr>
            <p:cNvPr id="592" name="Google Shape;592;p25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25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6" name="Google Shape;596;p25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7" name="Google Shape;597;p25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8" name="Google Shape;598;p25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9" name="Google Shape;599;p25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0" name="Google Shape;600;p25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1" name="Google Shape;601;p25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2" name="Google Shape;602;p25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Nomad">
  <p:cSld name="Stack Graphic_1_3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71304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609" name="Google Shape;609;p2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610" name="Google Shape;610;p2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3" name="Google Shape;613;p2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2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2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26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7" name="Google Shape;617;p2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8" name="Google Shape;618;p26"/>
          <p:cNvGrpSpPr/>
          <p:nvPr/>
        </p:nvGrpSpPr>
        <p:grpSpPr>
          <a:xfrm>
            <a:off x="11208070" y="10050071"/>
            <a:ext cx="2910260" cy="852040"/>
            <a:chOff x="11667745" y="2726084"/>
            <a:chExt cx="2910260" cy="852040"/>
          </a:xfrm>
        </p:grpSpPr>
        <p:sp>
          <p:nvSpPr>
            <p:cNvPr id="619" name="Google Shape;619;p26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26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4" name="Google Shape;624;p26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Terraform">
  <p:cSld name="Stack Graphic_1_3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7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2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637" name="Google Shape;637;p2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0" name="Google Shape;640;p2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41" name="Google Shape;641;p2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p2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2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4" name="Google Shape;644;p27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5" name="Google Shape;645;p2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6" name="Google Shape;646;p27"/>
          <p:cNvGrpSpPr/>
          <p:nvPr/>
        </p:nvGrpSpPr>
        <p:grpSpPr>
          <a:xfrm>
            <a:off x="10800239" y="2732992"/>
            <a:ext cx="3541922" cy="838373"/>
            <a:chOff x="15360514" y="2731380"/>
            <a:chExt cx="3541922" cy="838373"/>
          </a:xfrm>
        </p:grpSpPr>
        <p:sp>
          <p:nvSpPr>
            <p:cNvPr id="647" name="Google Shape;647;p27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27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Vault">
  <p:cSld name="Stack Graphic_1_3_1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2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664" name="Google Shape;664;p2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665" name="Google Shape;665;p2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8" name="Google Shape;668;p2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2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p28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2" name="Google Shape;672;p2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3" name="Google Shape;673;p28"/>
          <p:cNvGrpSpPr/>
          <p:nvPr/>
        </p:nvGrpSpPr>
        <p:grpSpPr>
          <a:xfrm>
            <a:off x="11373685" y="1850846"/>
            <a:ext cx="2395021" cy="857335"/>
            <a:chOff x="19665898" y="2726084"/>
            <a:chExt cx="2395021" cy="857335"/>
          </a:xfrm>
        </p:grpSpPr>
        <p:sp>
          <p:nvSpPr>
            <p:cNvPr id="674" name="Google Shape;674;p28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8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7" name="Google Shape;677;p28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8" name="Google Shape;678;p28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9" name="Google Shape;679;p28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0" name="Google Shape;680;p28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1" name="Google Shape;681;p28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2" name="Google Shape;682;p28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3" name="Google Shape;683;p28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4" name="Google Shape;684;p28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5" name="Google Shape;685;p28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Static">
  <p:cSld name="Stack Graphic_1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9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9"/>
          <p:cNvSpPr/>
          <p:nvPr/>
        </p:nvSpPr>
        <p:spPr>
          <a:xfrm rot="5400000">
            <a:off x="18537014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p29"/>
          <p:cNvGrpSpPr/>
          <p:nvPr/>
        </p:nvGrpSpPr>
        <p:grpSpPr>
          <a:xfrm>
            <a:off x="8184481" y="1834630"/>
            <a:ext cx="11543835" cy="406500"/>
            <a:chOff x="0" y="0"/>
            <a:chExt cx="11547299" cy="406500"/>
          </a:xfrm>
        </p:grpSpPr>
        <p:sp>
          <p:nvSpPr>
            <p:cNvPr id="691" name="Google Shape;691;p29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3559290" y="82649"/>
              <a:ext cx="46128" cy="234211"/>
            </a:xfrm>
            <a:custGeom>
              <a:avLst/>
              <a:gdLst/>
              <a:ahLst/>
              <a:cxnLst/>
              <a:rect l="l" t="t" r="r" b="b"/>
              <a:pathLst>
                <a:path w="19671" h="21394" extrusionOk="0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0"/>
                <a:buFont typeface="Arial"/>
                <a:buNone/>
              </a:pPr>
              <a:endParaRPr sz="9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6" name="Google Shape;696;p29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697" name="Google Shape;697;p29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endParaRPr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 cmpd="sng">
                <a:solidFill>
                  <a:srgbClr val="1C1E2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9" name="Google Shape;699;p29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00" name="Google Shape;700;p29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01" name="Google Shape;701;p29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02" name="Google Shape;702;p29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03" name="Google Shape;703;p2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2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2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6" name="Google Shape;706;p29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7" name="Google Shape;707;p2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p29"/>
          <p:cNvSpPr txBox="1">
            <a:spLocks noGrp="1"/>
          </p:cNvSpPr>
          <p:nvPr>
            <p:ph type="subTitle" idx="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10" name="Google Shape;710;p2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11" name="Google Shape;711;p2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12" name="Google Shape;712;p2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Dynamic">
  <p:cSld name="Stack Graphic_1_1_1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0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0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0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0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0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0"/>
          <p:cNvSpPr/>
          <p:nvPr/>
        </p:nvSpPr>
        <p:spPr>
          <a:xfrm>
            <a:off x="11562679" y="1834630"/>
            <a:ext cx="406500" cy="4065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0"/>
          <p:cNvSpPr/>
          <p:nvPr/>
        </p:nvSpPr>
        <p:spPr>
          <a:xfrm>
            <a:off x="11742882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30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725" name="Google Shape;725;p30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30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8" name="Google Shape;728;p30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9" name="Google Shape;729;p30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0" name="Google Shape;730;p30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1" name="Google Shape;731;p30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30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33" name="Google Shape;733;p3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34" name="Google Shape;734;p3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35" name="Google Shape;735;p3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38" name="Google Shape;738;p3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3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3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" name="Google Shape;741;p30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2" name="Google Shape;742;p3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">
  <p:cSld name="Stack Graphic_1_1_1_1_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1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1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1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1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8" name="Google Shape;748;p31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9" name="Google Shape;749;p31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1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1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1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1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4" name="Google Shape;754;p31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5" name="Google Shape;755;p31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1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1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1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59" name="Google Shape;759;p3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60" name="Google Shape;760;p3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61" name="Google Shape;761;p3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4" name="Google Shape;764;p3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3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3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7" name="Google Shape;767;p31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8" name="Google Shape;768;p3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 - Slide # and Footer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818374" y="12866074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cxnSp>
        <p:nvCxnSpPr>
          <p:cNvPr id="14" name="Google Shape;14;p4"/>
          <p:cNvCxnSpPr/>
          <p:nvPr/>
        </p:nvCxnSpPr>
        <p:spPr>
          <a:xfrm flipH="1">
            <a:off x="1371975" y="1290402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4"/>
          <p:cNvCxnSpPr/>
          <p:nvPr/>
        </p:nvCxnSpPr>
        <p:spPr>
          <a:xfrm flipH="1">
            <a:off x="22303756" y="1292108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22459595" y="12866075"/>
            <a:ext cx="55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20255670" y="1286607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© 2019 HashiCorp</a:t>
            </a:r>
            <a:endParaRPr sz="17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 with Boxes">
  <p:cSld name="Stack Graphic_1_1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2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2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2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2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74" name="Google Shape;774;p32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75" name="Google Shape;775;p32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2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2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2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2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80" name="Google Shape;780;p32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81" name="Google Shape;781;p32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2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2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2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2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p32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87" name="Google Shape;787;p3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88" name="Google Shape;788;p3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789" name="Google Shape;789;p3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2" name="Google Shape;792;p3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3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3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32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6" name="Google Shape;796;p3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32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8" name="Google Shape;798;p32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">
  <p:cSld name="Stack Graphic_1_1_1_1_1_1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3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3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3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3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04" name="Google Shape;804;p33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05" name="Google Shape;805;p33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3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3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3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3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10" name="Google Shape;810;p33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11" name="Google Shape;811;p33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3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3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33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15" name="Google Shape;815;p3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16" name="Google Shape;816;p3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817" name="Google Shape;817;p3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0" name="Google Shape;820;p3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3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3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3" name="Google Shape;823;p33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3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 with Boxes">
  <p:cSld name="Stack Graphic_1_1_1_1_1_1_1_3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4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4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4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4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0" name="Google Shape;830;p34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1" name="Google Shape;831;p34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4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4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4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34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6" name="Google Shape;836;p34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4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4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34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43" name="Google Shape;843;p3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44" name="Google Shape;844;p3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845" name="Google Shape;845;p3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48" name="Google Shape;848;p3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3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0" name="Google Shape;850;p3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1" name="Google Shape;851;p34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2" name="Google Shape;852;p3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34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4" name="Google Shape;854;p34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">
  <p:cSld name="Stack Graphic_1_1_1_1_1_1_1_2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5"/>
          <p:cNvSpPr/>
          <p:nvPr/>
        </p:nvSpPr>
        <p:spPr>
          <a:xfrm rot="5400000">
            <a:off x="183761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7" name="Google Shape;857;p35"/>
          <p:cNvGrpSpPr/>
          <p:nvPr/>
        </p:nvGrpSpPr>
        <p:grpSpPr>
          <a:xfrm>
            <a:off x="19170094" y="1834630"/>
            <a:ext cx="406378" cy="406500"/>
            <a:chOff x="0" y="0"/>
            <a:chExt cx="406500" cy="406500"/>
          </a:xfrm>
        </p:grpSpPr>
        <p:sp>
          <p:nvSpPr>
            <p:cNvPr id="858" name="Google Shape;858;p35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35"/>
          <p:cNvSpPr txBox="1">
            <a:spLocks noGrp="1"/>
          </p:cNvSpPr>
          <p:nvPr>
            <p:ph type="subTitle" idx="1"/>
          </p:nvPr>
        </p:nvSpPr>
        <p:spPr>
          <a:xfrm>
            <a:off x="160675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1" name="Google Shape;861;p35"/>
          <p:cNvSpPr txBox="1">
            <a:spLocks noGrp="1"/>
          </p:cNvSpPr>
          <p:nvPr>
            <p:ph type="subTitle" idx="2"/>
          </p:nvPr>
        </p:nvSpPr>
        <p:spPr>
          <a:xfrm>
            <a:off x="160676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2" name="Google Shape;862;p35"/>
          <p:cNvSpPr/>
          <p:nvPr/>
        </p:nvSpPr>
        <p:spPr>
          <a:xfrm rot="5400000">
            <a:off x="106166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5"/>
          <p:cNvSpPr/>
          <p:nvPr/>
        </p:nvSpPr>
        <p:spPr>
          <a:xfrm rot="5400000">
            <a:off x="187759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5"/>
          <p:cNvSpPr/>
          <p:nvPr/>
        </p:nvSpPr>
        <p:spPr>
          <a:xfrm>
            <a:off x="119968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5"/>
          <p:cNvSpPr/>
          <p:nvPr/>
        </p:nvSpPr>
        <p:spPr>
          <a:xfrm>
            <a:off x="80320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3"/>
          </p:nvPr>
        </p:nvSpPr>
        <p:spPr>
          <a:xfrm>
            <a:off x="83271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7" name="Google Shape;867;p35"/>
          <p:cNvSpPr txBox="1">
            <a:spLocks noGrp="1"/>
          </p:cNvSpPr>
          <p:nvPr>
            <p:ph type="subTitle" idx="4"/>
          </p:nvPr>
        </p:nvSpPr>
        <p:spPr>
          <a:xfrm>
            <a:off x="83273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8" name="Google Shape;868;p35"/>
          <p:cNvSpPr/>
          <p:nvPr/>
        </p:nvSpPr>
        <p:spPr>
          <a:xfrm>
            <a:off x="114102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5"/>
          <p:cNvSpPr/>
          <p:nvPr/>
        </p:nvSpPr>
        <p:spPr>
          <a:xfrm>
            <a:off x="115904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5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1" name="Google Shape;871;p35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72" name="Google Shape;872;p3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873" name="Google Shape;873;p3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874" name="Google Shape;874;p3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7" name="Google Shape;877;p3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p3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p3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0" name="Google Shape;880;p35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1" name="Google Shape;881;p3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Stack Graphic_1_1_1_1_1_1_1_1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6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" name="Google Shape;884;p36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885" name="Google Shape;885;p36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36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8" name="Google Shape;888;p36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9" name="Google Shape;889;p36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6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6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6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6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4" name="Google Shape;894;p36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6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6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0" name="Google Shape;900;p36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01" name="Google Shape;901;p3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02" name="Google Shape;902;p3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03" name="Google Shape;903;p3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6" name="Google Shape;906;p3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3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3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9" name="Google Shape;909;p36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0" name="Google Shape;910;p3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36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2" name="Google Shape;912;p36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">
  <p:cSld name="CUSTOM_8_1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7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7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7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7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7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7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7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7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2" name="Google Shape;922;p37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3" name="Google Shape;923;p37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4" name="Google Shape;924;p37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5" name="Google Shape;925;p37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7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7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8" name="Google Shape;928;p37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29" name="Google Shape;929;p3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30" name="Google Shape;930;p3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31" name="Google Shape;931;p3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3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3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7" name="Google Shape;937;p37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8" name="Google Shape;938;p3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 with Boxes">
  <p:cSld name="Stack Graphic_1_1_1_1_2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8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8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8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8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8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8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38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38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8" name="Google Shape;948;p38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9" name="Google Shape;949;p38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0" name="Google Shape;950;p38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1" name="Google Shape;951;p38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8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8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8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8"/>
          <p:cNvSpPr txBox="1">
            <a:spLocks noGrp="1"/>
          </p:cNvSpPr>
          <p:nvPr>
            <p:ph type="body" idx="5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6" name="Google Shape;956;p38"/>
          <p:cNvSpPr txBox="1">
            <a:spLocks noGrp="1"/>
          </p:cNvSpPr>
          <p:nvPr>
            <p:ph type="body" idx="6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7" name="Google Shape;957;p38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8" name="Google Shape;958;p38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59" name="Google Shape;959;p3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60" name="Google Shape;960;p3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61" name="Google Shape;961;p3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4" name="Google Shape;964;p3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5" name="Google Shape;965;p3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3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7" name="Google Shape;967;p38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8" name="Google Shape;968;p3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CUSTOM_12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39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971" name="Google Shape;971;p39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2" name="Google Shape;972;p3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3" name="Google Shape;973;p39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4" name="Google Shape;974;p39"/>
          <p:cNvCxnSpPr/>
          <p:nvPr/>
        </p:nvCxnSpPr>
        <p:spPr>
          <a:xfrm rot="10800000">
            <a:off x="8482450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5" name="Google Shape;975;p39"/>
          <p:cNvSpPr txBox="1">
            <a:spLocks noGrp="1"/>
          </p:cNvSpPr>
          <p:nvPr>
            <p:ph type="subTitle" idx="1"/>
          </p:nvPr>
        </p:nvSpPr>
        <p:spPr>
          <a:xfrm>
            <a:off x="9495825" y="23242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2"/>
          </p:nvPr>
        </p:nvSpPr>
        <p:spPr>
          <a:xfrm>
            <a:off x="9495829" y="31840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7" name="Google Shape;977;p39"/>
          <p:cNvSpPr txBox="1">
            <a:spLocks noGrp="1"/>
          </p:cNvSpPr>
          <p:nvPr>
            <p:ph type="subTitle" idx="3"/>
          </p:nvPr>
        </p:nvSpPr>
        <p:spPr>
          <a:xfrm>
            <a:off x="9495825" y="5578779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8" name="Google Shape;978;p39"/>
          <p:cNvSpPr txBox="1">
            <a:spLocks noGrp="1"/>
          </p:cNvSpPr>
          <p:nvPr>
            <p:ph type="subTitle" idx="4"/>
          </p:nvPr>
        </p:nvSpPr>
        <p:spPr>
          <a:xfrm>
            <a:off x="9495829" y="6438554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9" name="Google Shape;979;p39"/>
          <p:cNvSpPr txBox="1">
            <a:spLocks noGrp="1"/>
          </p:cNvSpPr>
          <p:nvPr>
            <p:ph type="subTitle" idx="5"/>
          </p:nvPr>
        </p:nvSpPr>
        <p:spPr>
          <a:xfrm>
            <a:off x="9495825" y="87795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80" name="Google Shape;980;p39"/>
          <p:cNvSpPr txBox="1">
            <a:spLocks noGrp="1"/>
          </p:cNvSpPr>
          <p:nvPr>
            <p:ph type="subTitle" idx="6"/>
          </p:nvPr>
        </p:nvSpPr>
        <p:spPr>
          <a:xfrm>
            <a:off x="9495829" y="96393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981" name="Google Shape;9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26687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58624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056154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9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5" name="Google Shape;985;p39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86" name="Google Shape;986;p3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87" name="Google Shape;987;p3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988" name="Google Shape;988;p3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1" name="Google Shape;991;p3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2" name="Google Shape;992;p3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3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4" name="Google Shape;994;p39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95" name="Google Shape;995;p3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">
  <p:cSld name="CUSTOM_9_1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40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998" name="Google Shape;998;p4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9" name="Google Shape;999;p4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4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40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2" name="Google Shape;1002;p40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003" name="Google Shape;1003;p4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004" name="Google Shape;1004;p4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005" name="Google Shape;1005;p4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8" name="Google Shape;1008;p4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4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4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40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12" name="Google Shape;1012;p4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3" name="Google Shape;1013;p40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40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40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6" name="Google Shape;1016;p40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17" name="Google Shape;1017;p40"/>
          <p:cNvSpPr txBox="1">
            <a:spLocks noGrp="1"/>
          </p:cNvSpPr>
          <p:nvPr>
            <p:ph type="subTitle" idx="4"/>
          </p:nvPr>
        </p:nvSpPr>
        <p:spPr>
          <a:xfrm>
            <a:off x="13368550" y="3667325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018" name="Google Shape;10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1" name="Google Shape;1021;p40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1022" name="Google Shape;1022;p40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0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1025" name="Google Shape;1025;p40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40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1029" name="Google Shape;1029;p40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40"/>
          <p:cNvGrpSpPr/>
          <p:nvPr/>
        </p:nvGrpSpPr>
        <p:grpSpPr>
          <a:xfrm>
            <a:off x="8025248" y="3214160"/>
            <a:ext cx="914637" cy="914417"/>
            <a:chOff x="10099600" y="6641099"/>
            <a:chExt cx="733117" cy="733117"/>
          </a:xfrm>
        </p:grpSpPr>
        <p:sp>
          <p:nvSpPr>
            <p:cNvPr id="1033" name="Google Shape;1033;p40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40"/>
          <p:cNvSpPr txBox="1">
            <a:spLocks noGrp="1"/>
          </p:cNvSpPr>
          <p:nvPr>
            <p:ph type="subTitle" idx="5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37" name="Google Shape;1037;p40"/>
          <p:cNvSpPr txBox="1"/>
          <p:nvPr/>
        </p:nvSpPr>
        <p:spPr>
          <a:xfrm>
            <a:off x="94958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">
  <p:cSld name="CUSTOM_9_1_1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1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0" name="Google Shape;1040;p41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041" name="Google Shape;1041;p4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042" name="Google Shape;1042;p4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043" name="Google Shape;1043;p4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6" name="Google Shape;1046;p4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4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4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9" name="Google Shape;1049;p41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50" name="Google Shape;1050;p4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41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52" name="Google Shape;105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41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1056" name="Google Shape;1056;p41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41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1059" name="Google Shape;1059;p41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41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1063" name="Google Shape;1063;p41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1"/>
          <p:cNvGrpSpPr/>
          <p:nvPr/>
        </p:nvGrpSpPr>
        <p:grpSpPr>
          <a:xfrm>
            <a:off x="8024782" y="6407872"/>
            <a:ext cx="915596" cy="914417"/>
            <a:chOff x="11287552" y="6641099"/>
            <a:chExt cx="733886" cy="733117"/>
          </a:xfrm>
        </p:grpSpPr>
        <p:sp>
          <p:nvSpPr>
            <p:cNvPr id="1067" name="Google Shape;1067;p41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1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41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41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41"/>
          <p:cNvSpPr txBox="1"/>
          <p:nvPr/>
        </p:nvSpPr>
        <p:spPr>
          <a:xfrm>
            <a:off x="94958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41"/>
          <p:cNvSpPr txBox="1">
            <a:spLocks noGrp="1"/>
          </p:cNvSpPr>
          <p:nvPr>
            <p:ph type="subTitle" idx="4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HashiCorp - Dark">
  <p:cSld name="TITLE_2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0" y="6862"/>
            <a:ext cx="24371802" cy="1370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3 CS(R) Case Study Results">
  <p:cSld name="CUSTOM_9_1_1_1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42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077" name="Google Shape;1077;p4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8" name="Google Shape;1078;p4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4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4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1" name="Google Shape;1081;p4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082" name="Google Shape;1082;p4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083" name="Google Shape;1083;p4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084" name="Google Shape;1084;p4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7" name="Google Shape;1087;p4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4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4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0" name="Google Shape;1090;p4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1" name="Google Shape;1091;p4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42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93" name="Google Shape;10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42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1097" name="Google Shape;1097;p42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42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1100" name="Google Shape;1100;p42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42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1104" name="Google Shape;1104;p42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42"/>
          <p:cNvGrpSpPr/>
          <p:nvPr/>
        </p:nvGrpSpPr>
        <p:grpSpPr>
          <a:xfrm>
            <a:off x="8025170" y="9601585"/>
            <a:ext cx="914637" cy="914417"/>
            <a:chOff x="3302181" y="6641099"/>
            <a:chExt cx="733117" cy="733117"/>
          </a:xfrm>
        </p:grpSpPr>
        <p:sp>
          <p:nvSpPr>
            <p:cNvPr id="1108" name="Google Shape;1108;p42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42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42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2" name="Google Shape;1112;p42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3" name="Google Shape;1113;p42"/>
          <p:cNvSpPr txBox="1"/>
          <p:nvPr/>
        </p:nvSpPr>
        <p:spPr>
          <a:xfrm>
            <a:off x="9495813" y="9745863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4" name="Google Shape;1114;p42"/>
          <p:cNvSpPr txBox="1">
            <a:spLocks noGrp="1"/>
          </p:cNvSpPr>
          <p:nvPr>
            <p:ph type="body" idx="4"/>
          </p:nvPr>
        </p:nvSpPr>
        <p:spPr>
          <a:xfrm>
            <a:off x="13368548" y="3750011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5" name="Google Shape;1115;p42"/>
          <p:cNvSpPr txBox="1">
            <a:spLocks noGrp="1"/>
          </p:cNvSpPr>
          <p:nvPr>
            <p:ph type="body" idx="5"/>
          </p:nvPr>
        </p:nvSpPr>
        <p:spPr>
          <a:xfrm>
            <a:off x="13368548" y="8236978"/>
            <a:ext cx="93114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6" name="Google Shape;1116;p42"/>
          <p:cNvSpPr txBox="1">
            <a:spLocks noGrp="1"/>
          </p:cNvSpPr>
          <p:nvPr>
            <p:ph type="subTitle" idx="6"/>
          </p:nvPr>
        </p:nvSpPr>
        <p:spPr>
          <a:xfrm>
            <a:off x="13368548" y="2769013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7" name="Google Shape;1117;p42"/>
          <p:cNvSpPr txBox="1">
            <a:spLocks noGrp="1"/>
          </p:cNvSpPr>
          <p:nvPr>
            <p:ph type="subTitle" idx="7"/>
          </p:nvPr>
        </p:nvSpPr>
        <p:spPr>
          <a:xfrm>
            <a:off x="13368548" y="7246988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Use Cases Three Columns">
  <p:cSld name="CUSTOM_3_2"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43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120" name="Google Shape;1120;p4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1" name="Google Shape;1121;p4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4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4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4" name="Google Shape;1124;p4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25" name="Google Shape;1125;p4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26" name="Google Shape;1126;p4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27" name="Google Shape;1127;p4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30" name="Google Shape;1130;p4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4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2" name="Google Shape;1132;p4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3" name="Google Shape;1133;p4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4" name="Google Shape;1134;p4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43"/>
          <p:cNvCxnSpPr/>
          <p:nvPr/>
        </p:nvCxnSpPr>
        <p:spPr>
          <a:xfrm rot="10800000">
            <a:off x="128261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136" name="Google Shape;1136;p43"/>
          <p:cNvCxnSpPr/>
          <p:nvPr/>
        </p:nvCxnSpPr>
        <p:spPr>
          <a:xfrm rot="10800000">
            <a:off x="183064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37" name="Google Shape;1137;p43"/>
          <p:cNvSpPr txBox="1">
            <a:spLocks noGrp="1"/>
          </p:cNvSpPr>
          <p:nvPr>
            <p:ph type="subTitle" idx="4"/>
          </p:nvPr>
        </p:nvSpPr>
        <p:spPr>
          <a:xfrm>
            <a:off x="7849925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8" name="Google Shape;1138;p43"/>
          <p:cNvSpPr txBox="1">
            <a:spLocks noGrp="1"/>
          </p:cNvSpPr>
          <p:nvPr>
            <p:ph type="subTitle" idx="5"/>
          </p:nvPr>
        </p:nvSpPr>
        <p:spPr>
          <a:xfrm>
            <a:off x="7849930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9" name="Google Shape;1139;p43"/>
          <p:cNvSpPr txBox="1">
            <a:spLocks noGrp="1"/>
          </p:cNvSpPr>
          <p:nvPr>
            <p:ph type="subTitle" idx="6"/>
          </p:nvPr>
        </p:nvSpPr>
        <p:spPr>
          <a:xfrm>
            <a:off x="13451200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0" name="Google Shape;1140;p43"/>
          <p:cNvSpPr txBox="1">
            <a:spLocks noGrp="1"/>
          </p:cNvSpPr>
          <p:nvPr>
            <p:ph type="subTitle" idx="7"/>
          </p:nvPr>
        </p:nvSpPr>
        <p:spPr>
          <a:xfrm>
            <a:off x="13451216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1" name="Google Shape;1141;p43"/>
          <p:cNvSpPr txBox="1">
            <a:spLocks noGrp="1"/>
          </p:cNvSpPr>
          <p:nvPr>
            <p:ph type="subTitle" idx="8"/>
          </p:nvPr>
        </p:nvSpPr>
        <p:spPr>
          <a:xfrm>
            <a:off x="18931502" y="4236800"/>
            <a:ext cx="42300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2" name="Google Shape;1142;p43"/>
          <p:cNvSpPr txBox="1">
            <a:spLocks noGrp="1"/>
          </p:cNvSpPr>
          <p:nvPr>
            <p:ph type="subTitle" idx="9"/>
          </p:nvPr>
        </p:nvSpPr>
        <p:spPr>
          <a:xfrm>
            <a:off x="18931519" y="659467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43" name="Google Shape;11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7915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201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9480" y="2869675"/>
            <a:ext cx="913714" cy="91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1 Principles Triplet">
  <p:cSld name="CUSTOM_2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4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8" name="Google Shape;1148;p4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49" name="Google Shape;1149;p4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50" name="Google Shape;1150;p4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51" name="Google Shape;1151;p4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4" name="Google Shape;1154;p4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4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6" name="Google Shape;1156;p4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7" name="Google Shape;1157;p4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4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44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60" name="Google Shape;116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44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2" name="Google Shape;1162;p44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3" name="Google Shape;1163;p44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4" name="Google Shape;1164;p44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5" name="Google Shape;1165;p44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2 Principles Triplet">
  <p:cSld name="CUSTOM_2_1_1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" name="Google Shape;1167;p45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68" name="Google Shape;116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45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" name="Google Shape;1170;p45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1" name="Google Shape;1171;p45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2" name="Google Shape;1172;p4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3" name="Google Shape;1173;p4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74" name="Google Shape;1174;p4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75" name="Google Shape;1175;p4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76" name="Google Shape;1176;p4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9" name="Google Shape;1179;p4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4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1" name="Google Shape;1181;p4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2" name="Google Shape;1182;p4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3" name="Google Shape;1183;p4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45"/>
          <p:cNvSpPr txBox="1">
            <a:spLocks noGrp="1"/>
          </p:cNvSpPr>
          <p:nvPr>
            <p:ph type="subTitle" idx="4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5" name="Google Shape;1185;p45"/>
          <p:cNvSpPr txBox="1">
            <a:spLocks noGrp="1"/>
          </p:cNvSpPr>
          <p:nvPr>
            <p:ph type="subTitle" idx="5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3 Principles Triplet">
  <p:cSld name="CUSTOM_2_1_1_1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7" name="Google Shape;1187;p46"/>
          <p:cNvCxnSpPr/>
          <p:nvPr/>
        </p:nvCxnSpPr>
        <p:spPr>
          <a:xfrm rot="10800000">
            <a:off x="8612742" y="1564200"/>
            <a:ext cx="160266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88" name="Google Shape;1188;p46"/>
          <p:cNvSpPr txBox="1">
            <a:spLocks noGrp="1"/>
          </p:cNvSpPr>
          <p:nvPr>
            <p:ph type="subTitle" idx="1"/>
          </p:nvPr>
        </p:nvSpPr>
        <p:spPr>
          <a:xfrm>
            <a:off x="8231525" y="3522575"/>
            <a:ext cx="55872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9" name="Google Shape;1189;p46"/>
          <p:cNvSpPr txBox="1">
            <a:spLocks noGrp="1"/>
          </p:cNvSpPr>
          <p:nvPr>
            <p:ph type="subTitle" idx="2"/>
          </p:nvPr>
        </p:nvSpPr>
        <p:spPr>
          <a:xfrm>
            <a:off x="8231550" y="5152900"/>
            <a:ext cx="55872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90" name="Google Shape;119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315" y="6514875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46"/>
          <p:cNvSpPr/>
          <p:nvPr/>
        </p:nvSpPr>
        <p:spPr>
          <a:xfrm>
            <a:off x="8231547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46"/>
          <p:cNvSpPr/>
          <p:nvPr/>
        </p:nvSpPr>
        <p:spPr>
          <a:xfrm>
            <a:off x="9567763" y="1225950"/>
            <a:ext cx="685500" cy="685800"/>
          </a:xfrm>
          <a:prstGeom prst="ellipse">
            <a:avLst/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3" name="Google Shape;1193;p46"/>
          <p:cNvSpPr/>
          <p:nvPr/>
        </p:nvSpPr>
        <p:spPr>
          <a:xfrm>
            <a:off x="10903979" y="1225950"/>
            <a:ext cx="685500" cy="68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" name="Google Shape;1194;p46"/>
          <p:cNvSpPr txBox="1">
            <a:spLocks noGrp="1"/>
          </p:cNvSpPr>
          <p:nvPr>
            <p:ph type="subTitle" idx="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5" name="Google Shape;1195;p46"/>
          <p:cNvSpPr txBox="1">
            <a:spLocks noGrp="1"/>
          </p:cNvSpPr>
          <p:nvPr>
            <p:ph type="subTitle" idx="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196" name="Google Shape;1196;p4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197" name="Google Shape;1197;p4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198" name="Google Shape;1198;p4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1" name="Google Shape;1201;p4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2" name="Google Shape;1202;p4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3" name="Google Shape;1203;p4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4" name="Google Shape;1204;p46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5" name="Google Shape;1205;p4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Consul">
  <p:cSld name="CUSTOM_2_1_1_1_2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47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09" name="Google Shape;1209;p47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47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1" name="Google Shape;1211;p4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12" name="Google Shape;1212;p4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13" name="Google Shape;1213;p4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16" name="Google Shape;1216;p4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7" name="Google Shape;1217;p4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8" name="Google Shape;1218;p4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Terraform">
  <p:cSld name="CUSTOM_2_1_1_1_2_1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48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22" name="Google Shape;1222;p48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48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4" name="Google Shape;1224;p4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25" name="Google Shape;1225;p4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26" name="Google Shape;1226;p4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9" name="Google Shape;1229;p4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" name="Google Shape;1230;p4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1" name="Google Shape;1231;p4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ection Title - Vault">
  <p:cSld name="CUSTOM_2_1_1_1_1_2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65702" cy="137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49"/>
          <p:cNvSpPr/>
          <p:nvPr/>
        </p:nvSpPr>
        <p:spPr>
          <a:xfrm>
            <a:off x="1159846" y="12947070"/>
            <a:ext cx="130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35" name="Google Shape;1235;p49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49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7" name="Google Shape;1237;p4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38" name="Google Shape;1238;p4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39" name="Google Shape;1239;p4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2" name="Google Shape;1242;p4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4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4" name="Google Shape;1244;p4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Subsection Title">
  <p:cSld name="CUSTOM_2_1_1_1_1_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" y="0"/>
            <a:ext cx="24371802" cy="13709153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50"/>
          <p:cNvSpPr txBox="1">
            <a:spLocks noGrp="1"/>
          </p:cNvSpPr>
          <p:nvPr>
            <p:ph type="title"/>
          </p:nvPr>
        </p:nvSpPr>
        <p:spPr>
          <a:xfrm>
            <a:off x="122239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50"/>
          <p:cNvSpPr txBox="1">
            <a:spLocks noGrp="1"/>
          </p:cNvSpPr>
          <p:nvPr>
            <p:ph type="subTitle" idx="1"/>
          </p:nvPr>
        </p:nvSpPr>
        <p:spPr>
          <a:xfrm>
            <a:off x="1222394" y="3361826"/>
            <a:ext cx="10477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9" name="Google Shape;1249;p5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50" name="Google Shape;1250;p5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51" name="Google Shape;1251;p5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54" name="Google Shape;1254;p5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5" name="Google Shape;1255;p5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p5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1 Challenge">
  <p:cSld name="CUSTOM_5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8" name="Google Shape;1258;p51"/>
          <p:cNvCxnSpPr/>
          <p:nvPr/>
        </p:nvCxnSpPr>
        <p:spPr>
          <a:xfrm rot="10800000">
            <a:off x="13219892" y="-132025"/>
            <a:ext cx="0" cy="11406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9" name="Google Shape;1259;p51"/>
          <p:cNvSpPr/>
          <p:nvPr/>
        </p:nvSpPr>
        <p:spPr>
          <a:xfrm>
            <a:off x="12512444" y="3522575"/>
            <a:ext cx="1415100" cy="141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1"/>
          <p:cNvSpPr/>
          <p:nvPr/>
        </p:nvSpPr>
        <p:spPr>
          <a:xfrm rot="10800000">
            <a:off x="13097461" y="110790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E5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51"/>
          <p:cNvSpPr/>
          <p:nvPr/>
        </p:nvSpPr>
        <p:spPr>
          <a:xfrm>
            <a:off x="12762881" y="11541475"/>
            <a:ext cx="9141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51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63" name="Google Shape;1263;p51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264" name="Google Shape;1264;p5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65" name="Google Shape;1265;p5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66" name="Google Shape;1266;p5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9" name="Google Shape;1269;p5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5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1" name="Google Shape;1271;p5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2" name="Google Shape;1272;p51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3" name="Google Shape;1273;p5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4" name="Google Shape;1274;p51"/>
          <p:cNvGrpSpPr/>
          <p:nvPr/>
        </p:nvGrpSpPr>
        <p:grpSpPr>
          <a:xfrm>
            <a:off x="12762632" y="11541222"/>
            <a:ext cx="914453" cy="914453"/>
            <a:chOff x="2391657" y="8193260"/>
            <a:chExt cx="914453" cy="914453"/>
          </a:xfrm>
        </p:grpSpPr>
        <p:sp>
          <p:nvSpPr>
            <p:cNvPr id="1275" name="Google Shape;1275;p51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E5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51"/>
          <p:cNvGrpSpPr/>
          <p:nvPr/>
        </p:nvGrpSpPr>
        <p:grpSpPr>
          <a:xfrm>
            <a:off x="12762632" y="3773047"/>
            <a:ext cx="914453" cy="914453"/>
            <a:chOff x="867682" y="8193260"/>
            <a:chExt cx="914453" cy="914453"/>
          </a:xfrm>
        </p:grpSpPr>
        <p:sp>
          <p:nvSpPr>
            <p:cNvPr id="1279" name="Google Shape;1279;p51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51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83" name="Google Shape;1283;p51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Consul - Product">
  <p:cSld name="TITLE_2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71802" cy="1370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Consul">
  <p:cSld name="CUSTOM_5_1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5" name="Google Shape;1285;p52"/>
          <p:cNvCxnSpPr>
            <a:stCxn id="1286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86" name="Google Shape;1286;p52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88" name="Google Shape;1288;p5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289" name="Google Shape;1289;p5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290" name="Google Shape;1290;p5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291" name="Google Shape;1291;p5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4" name="Google Shape;1294;p5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5" name="Google Shape;1295;p5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6" name="Google Shape;1296;p5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7" name="Google Shape;1297;p5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8" name="Google Shape;1298;p5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9" name="Google Shape;1299;p52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00" name="Google Shape;1300;p52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52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04" name="Google Shape;1304;p52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Nomad">
  <p:cSld name="CUSTOM_5_1_2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6" name="Google Shape;1306;p53"/>
          <p:cNvCxnSpPr>
            <a:stCxn id="1307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07" name="Google Shape;1307;p53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5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9" name="Google Shape;1309;p53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10" name="Google Shape;1310;p5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11" name="Google Shape;1311;p5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12" name="Google Shape;1312;p5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5" name="Google Shape;1315;p5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6" name="Google Shape;1316;p5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7" name="Google Shape;1317;p5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5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9" name="Google Shape;1319;p5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20" name="Google Shape;1320;p53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21" name="Google Shape;1321;p53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53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5" name="Google Shape;1325;p53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Terraform">
  <p:cSld name="CUSTOM_5_1_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4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8" name="Google Shape;1328;p54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29" name="Google Shape;1329;p5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30" name="Google Shape;1330;p5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31" name="Google Shape;1331;p5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34" name="Google Shape;1334;p5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5" name="Google Shape;1335;p5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6" name="Google Shape;1336;p5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7" name="Google Shape;1337;p54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38" name="Google Shape;1338;p5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54"/>
          <p:cNvCxnSpPr>
            <a:stCxn id="1340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40" name="Google Shape;1340;p54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1" name="Google Shape;1341;p54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42" name="Google Shape;1342;p5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54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6" name="Google Shape;1346;p54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2 Solution - Vault">
  <p:cSld name="CUSTOM_5_1_1_1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5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49" name="Google Shape;1349;p55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50" name="Google Shape;1350;p5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51" name="Google Shape;1351;p5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52" name="Google Shape;1352;p5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5" name="Google Shape;1355;p5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5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7" name="Google Shape;1357;p5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5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59" name="Google Shape;1359;p5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55"/>
          <p:cNvCxnSpPr>
            <a:stCxn id="1361" idx="3"/>
          </p:cNvCxnSpPr>
          <p:nvPr/>
        </p:nvCxnSpPr>
        <p:spPr>
          <a:xfrm rot="10800000">
            <a:off x="13219861" y="-17726"/>
            <a:ext cx="0" cy="33285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61" name="Google Shape;1361;p55"/>
          <p:cNvSpPr/>
          <p:nvPr/>
        </p:nvSpPr>
        <p:spPr>
          <a:xfrm rot="10800000">
            <a:off x="13097461" y="3310774"/>
            <a:ext cx="244800" cy="211800"/>
          </a:xfrm>
          <a:prstGeom prst="triangle">
            <a:avLst>
              <a:gd name="adj" fmla="val 50000"/>
            </a:avLst>
          </a:prstGeom>
          <a:solidFill>
            <a:srgbClr val="B6B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55"/>
          <p:cNvGrpSpPr/>
          <p:nvPr/>
        </p:nvGrpSpPr>
        <p:grpSpPr>
          <a:xfrm>
            <a:off x="12762632" y="3773047"/>
            <a:ext cx="914453" cy="914453"/>
            <a:chOff x="2391657" y="8193260"/>
            <a:chExt cx="914453" cy="914453"/>
          </a:xfrm>
        </p:grpSpPr>
        <p:sp>
          <p:nvSpPr>
            <p:cNvPr id="1363" name="Google Shape;1363;p55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5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5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55"/>
          <p:cNvSpPr txBox="1">
            <a:spLocks noGrp="1"/>
          </p:cNvSpPr>
          <p:nvPr>
            <p:ph type="subTitle" idx="4"/>
          </p:nvPr>
        </p:nvSpPr>
        <p:spPr>
          <a:xfrm>
            <a:off x="14488525" y="3772988"/>
            <a:ext cx="8540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67" name="Google Shape;1367;p55"/>
          <p:cNvSpPr txBox="1">
            <a:spLocks noGrp="1"/>
          </p:cNvSpPr>
          <p:nvPr>
            <p:ph type="body" idx="5"/>
          </p:nvPr>
        </p:nvSpPr>
        <p:spPr>
          <a:xfrm>
            <a:off x="14488524" y="4798150"/>
            <a:ext cx="854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1 Features Overview - Six">
  <p:cSld name="6 Features Numbered"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9" name="Google Shape;1369;p56"/>
          <p:cNvCxnSpPr/>
          <p:nvPr/>
        </p:nvCxnSpPr>
        <p:spPr>
          <a:xfrm rot="10800000">
            <a:off x="13208254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370" name="Google Shape;1370;p56"/>
          <p:cNvCxnSpPr/>
          <p:nvPr/>
        </p:nvCxnSpPr>
        <p:spPr>
          <a:xfrm rot="10800000">
            <a:off x="18387441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371" name="Google Shape;1371;p56"/>
          <p:cNvCxnSpPr/>
          <p:nvPr/>
        </p:nvCxnSpPr>
        <p:spPr>
          <a:xfrm rot="10800000">
            <a:off x="8029066" y="1828802"/>
            <a:ext cx="0" cy="11887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72" name="Google Shape;1372;p56"/>
          <p:cNvSpPr/>
          <p:nvPr/>
        </p:nvSpPr>
        <p:spPr>
          <a:xfrm>
            <a:off x="7735138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3" name="Google Shape;1373;p56"/>
          <p:cNvSpPr/>
          <p:nvPr/>
        </p:nvSpPr>
        <p:spPr>
          <a:xfrm>
            <a:off x="7735138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4" name="Google Shape;1374;p56"/>
          <p:cNvSpPr/>
          <p:nvPr/>
        </p:nvSpPr>
        <p:spPr>
          <a:xfrm>
            <a:off x="12914329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5" name="Google Shape;1375;p56"/>
          <p:cNvSpPr/>
          <p:nvPr/>
        </p:nvSpPr>
        <p:spPr>
          <a:xfrm>
            <a:off x="12914329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6" name="Google Shape;1376;p56"/>
          <p:cNvSpPr/>
          <p:nvPr/>
        </p:nvSpPr>
        <p:spPr>
          <a:xfrm>
            <a:off x="18093533" y="163342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7" name="Google Shape;1377;p56"/>
          <p:cNvSpPr/>
          <p:nvPr/>
        </p:nvSpPr>
        <p:spPr>
          <a:xfrm>
            <a:off x="18093533" y="724979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8" name="Google Shape;1378;p56"/>
          <p:cNvSpPr txBox="1">
            <a:spLocks noGrp="1"/>
          </p:cNvSpPr>
          <p:nvPr>
            <p:ph type="subTitle" idx="1"/>
          </p:nvPr>
        </p:nvSpPr>
        <p:spPr>
          <a:xfrm>
            <a:off x="8580528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79" name="Google Shape;1379;p56"/>
          <p:cNvSpPr txBox="1">
            <a:spLocks noGrp="1"/>
          </p:cNvSpPr>
          <p:nvPr>
            <p:ph type="subTitle" idx="2"/>
          </p:nvPr>
        </p:nvSpPr>
        <p:spPr>
          <a:xfrm>
            <a:off x="8580528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0" name="Google Shape;1380;p56"/>
          <p:cNvSpPr txBox="1">
            <a:spLocks noGrp="1"/>
          </p:cNvSpPr>
          <p:nvPr>
            <p:ph type="subTitle" idx="3"/>
          </p:nvPr>
        </p:nvSpPr>
        <p:spPr>
          <a:xfrm>
            <a:off x="13759719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1" name="Google Shape;1381;p56"/>
          <p:cNvSpPr txBox="1">
            <a:spLocks noGrp="1"/>
          </p:cNvSpPr>
          <p:nvPr>
            <p:ph type="subTitle" idx="4"/>
          </p:nvPr>
        </p:nvSpPr>
        <p:spPr>
          <a:xfrm>
            <a:off x="13759724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2" name="Google Shape;1382;p56"/>
          <p:cNvSpPr txBox="1">
            <a:spLocks noGrp="1"/>
          </p:cNvSpPr>
          <p:nvPr>
            <p:ph type="subTitle" idx="5"/>
          </p:nvPr>
        </p:nvSpPr>
        <p:spPr>
          <a:xfrm>
            <a:off x="18938923" y="1584525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3" name="Google Shape;1383;p56"/>
          <p:cNvSpPr txBox="1">
            <a:spLocks noGrp="1"/>
          </p:cNvSpPr>
          <p:nvPr>
            <p:ph type="subTitle" idx="6"/>
          </p:nvPr>
        </p:nvSpPr>
        <p:spPr>
          <a:xfrm>
            <a:off x="18938933" y="2307076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4" name="Google Shape;1384;p56"/>
          <p:cNvSpPr txBox="1">
            <a:spLocks noGrp="1"/>
          </p:cNvSpPr>
          <p:nvPr>
            <p:ph type="subTitle" idx="7"/>
          </p:nvPr>
        </p:nvSpPr>
        <p:spPr>
          <a:xfrm>
            <a:off x="8580528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5" name="Google Shape;1385;p56"/>
          <p:cNvSpPr txBox="1">
            <a:spLocks noGrp="1"/>
          </p:cNvSpPr>
          <p:nvPr>
            <p:ph type="subTitle" idx="8"/>
          </p:nvPr>
        </p:nvSpPr>
        <p:spPr>
          <a:xfrm>
            <a:off x="8580528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6" name="Google Shape;1386;p56"/>
          <p:cNvSpPr txBox="1">
            <a:spLocks noGrp="1"/>
          </p:cNvSpPr>
          <p:nvPr>
            <p:ph type="subTitle" idx="9"/>
          </p:nvPr>
        </p:nvSpPr>
        <p:spPr>
          <a:xfrm>
            <a:off x="13759719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7" name="Google Shape;1387;p56"/>
          <p:cNvSpPr txBox="1">
            <a:spLocks noGrp="1"/>
          </p:cNvSpPr>
          <p:nvPr>
            <p:ph type="subTitle" idx="13"/>
          </p:nvPr>
        </p:nvSpPr>
        <p:spPr>
          <a:xfrm>
            <a:off x="13759719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8" name="Google Shape;1388;p56"/>
          <p:cNvSpPr txBox="1">
            <a:spLocks noGrp="1"/>
          </p:cNvSpPr>
          <p:nvPr>
            <p:ph type="subTitle" idx="14"/>
          </p:nvPr>
        </p:nvSpPr>
        <p:spPr>
          <a:xfrm>
            <a:off x="18938923" y="7200900"/>
            <a:ext cx="388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9" name="Google Shape;1389;p56"/>
          <p:cNvSpPr txBox="1">
            <a:spLocks noGrp="1"/>
          </p:cNvSpPr>
          <p:nvPr>
            <p:ph type="subTitle" idx="15"/>
          </p:nvPr>
        </p:nvSpPr>
        <p:spPr>
          <a:xfrm>
            <a:off x="18938923" y="7923444"/>
            <a:ext cx="4160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0" name="Google Shape;1390;p56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91" name="Google Shape;1391;p56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92" name="Google Shape;1392;p5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393" name="Google Shape;1393;p5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394" name="Google Shape;1394;p5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97" name="Google Shape;1397;p5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8" name="Google Shape;1398;p5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9" name="Google Shape;1399;p5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0" name="Google Shape;1400;p56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1" name="Google Shape;1401;p5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2 Features Overview - Four">
  <p:cSld name="6 Features Numbered_1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57"/>
          <p:cNvCxnSpPr/>
          <p:nvPr/>
        </p:nvCxnSpPr>
        <p:spPr>
          <a:xfrm rot="10800000">
            <a:off x="15804319" y="3352800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404" name="Google Shape;1404;p57"/>
          <p:cNvCxnSpPr/>
          <p:nvPr/>
        </p:nvCxnSpPr>
        <p:spPr>
          <a:xfrm rot="10800000">
            <a:off x="8029067" y="3352802"/>
            <a:ext cx="0" cy="103632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05" name="Google Shape;1405;p57"/>
          <p:cNvSpPr/>
          <p:nvPr/>
        </p:nvSpPr>
        <p:spPr>
          <a:xfrm>
            <a:off x="7735138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6" name="Google Shape;1406;p57"/>
          <p:cNvSpPr txBox="1">
            <a:spLocks noGrp="1"/>
          </p:cNvSpPr>
          <p:nvPr>
            <p:ph type="subTitle" idx="1"/>
          </p:nvPr>
        </p:nvSpPr>
        <p:spPr>
          <a:xfrm>
            <a:off x="858052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7" name="Google Shape;1407;p57"/>
          <p:cNvSpPr txBox="1">
            <a:spLocks noGrp="1"/>
          </p:cNvSpPr>
          <p:nvPr>
            <p:ph type="subTitle" idx="2"/>
          </p:nvPr>
        </p:nvSpPr>
        <p:spPr>
          <a:xfrm>
            <a:off x="858052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8" name="Google Shape;1408;p57"/>
          <p:cNvSpPr/>
          <p:nvPr/>
        </p:nvSpPr>
        <p:spPr>
          <a:xfrm>
            <a:off x="7735138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9" name="Google Shape;1409;p57"/>
          <p:cNvSpPr txBox="1">
            <a:spLocks noGrp="1"/>
          </p:cNvSpPr>
          <p:nvPr>
            <p:ph type="subTitle" idx="3"/>
          </p:nvPr>
        </p:nvSpPr>
        <p:spPr>
          <a:xfrm>
            <a:off x="858052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0" name="Google Shape;1410;p57"/>
          <p:cNvSpPr txBox="1">
            <a:spLocks noGrp="1"/>
          </p:cNvSpPr>
          <p:nvPr>
            <p:ph type="subTitle" idx="4"/>
          </p:nvPr>
        </p:nvSpPr>
        <p:spPr>
          <a:xfrm>
            <a:off x="858052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1" name="Google Shape;1411;p57"/>
          <p:cNvSpPr/>
          <p:nvPr/>
        </p:nvSpPr>
        <p:spPr>
          <a:xfrm>
            <a:off x="15491747" y="2792173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57"/>
          <p:cNvSpPr txBox="1">
            <a:spLocks noGrp="1"/>
          </p:cNvSpPr>
          <p:nvPr>
            <p:ph type="subTitle" idx="5"/>
          </p:nvPr>
        </p:nvSpPr>
        <p:spPr>
          <a:xfrm>
            <a:off x="16337138" y="2743275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3" name="Google Shape;1413;p57"/>
          <p:cNvSpPr txBox="1">
            <a:spLocks noGrp="1"/>
          </p:cNvSpPr>
          <p:nvPr>
            <p:ph type="subTitle" idx="6"/>
          </p:nvPr>
        </p:nvSpPr>
        <p:spPr>
          <a:xfrm>
            <a:off x="16337138" y="3462675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4" name="Google Shape;1414;p57"/>
          <p:cNvSpPr/>
          <p:nvPr/>
        </p:nvSpPr>
        <p:spPr>
          <a:xfrm>
            <a:off x="15491747" y="7252948"/>
            <a:ext cx="594300" cy="594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5" name="Google Shape;1415;p57"/>
          <p:cNvSpPr txBox="1">
            <a:spLocks noGrp="1"/>
          </p:cNvSpPr>
          <p:nvPr>
            <p:ph type="subTitle" idx="7"/>
          </p:nvPr>
        </p:nvSpPr>
        <p:spPr>
          <a:xfrm>
            <a:off x="16337138" y="7204049"/>
            <a:ext cx="58545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6" name="Google Shape;1416;p57"/>
          <p:cNvSpPr txBox="1">
            <a:spLocks noGrp="1"/>
          </p:cNvSpPr>
          <p:nvPr>
            <p:ph type="subTitle" idx="8"/>
          </p:nvPr>
        </p:nvSpPr>
        <p:spPr>
          <a:xfrm>
            <a:off x="16337138" y="7923450"/>
            <a:ext cx="6126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7" name="Google Shape;1417;p57"/>
          <p:cNvSpPr txBox="1">
            <a:spLocks noGrp="1"/>
          </p:cNvSpPr>
          <p:nvPr>
            <p:ph type="subTitle" idx="9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8" name="Google Shape;1418;p57"/>
          <p:cNvSpPr txBox="1">
            <a:spLocks noGrp="1"/>
          </p:cNvSpPr>
          <p:nvPr>
            <p:ph type="subTitle" idx="13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419" name="Google Shape;1419;p5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420" name="Google Shape;1420;p5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421" name="Google Shape;1421;p5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4" name="Google Shape;1424;p5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5" name="Google Shape;1425;p5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6" name="Google Shape;1426;p5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7" name="Google Shape;1427;p57"/>
          <p:cNvSpPr txBox="1">
            <a:spLocks noGrp="1"/>
          </p:cNvSpPr>
          <p:nvPr>
            <p:ph type="subTitle" idx="1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8" name="Google Shape;1428;p5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1 Feature CSR Challenge">
  <p:cSld name="Feature CSR-C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58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431" name="Google Shape;1431;p58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2" name="Google Shape;1432;p58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3" name="Google Shape;1433;p58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p58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58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6" name="Google Shape;1436;p58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7" name="Google Shape;1437;p58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8" name="Google Shape;1438;p58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58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8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58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2" name="Google Shape;1442;p58"/>
          <p:cNvSpPr txBox="1">
            <a:spLocks noGrp="1"/>
          </p:cNvSpPr>
          <p:nvPr>
            <p:ph type="subTitle" idx="1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443" name="Google Shape;1443;p58" descr="labyrinth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58"/>
          <p:cNvSpPr txBox="1">
            <a:spLocks noGrp="1"/>
          </p:cNvSpPr>
          <p:nvPr>
            <p:ph type="subTitle" idx="2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45" name="Google Shape;1445;p58"/>
          <p:cNvSpPr txBox="1">
            <a:spLocks noGrp="1"/>
          </p:cNvSpPr>
          <p:nvPr>
            <p:ph type="subTitle" idx="3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446" name="Google Shape;1446;p5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7" name="Google Shape;1447;p5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8" name="Google Shape;1448;p5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9" name="Google Shape;1449;p58"/>
          <p:cNvSpPr txBox="1">
            <a:spLocks noGrp="1"/>
          </p:cNvSpPr>
          <p:nvPr>
            <p:ph type="subTitle" idx="4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0" name="Google Shape;1450;p5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51" name="Google Shape;1451;p58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452" name="Google Shape;1452;p5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2 Feature CSR Solution">
  <p:cSld name="Feature CSR-S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59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457" name="Google Shape;1457;p59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8" name="Google Shape;1458;p5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59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0" name="Google Shape;1460;p59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1" name="Google Shape;1461;p5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5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3" name="Google Shape;1463;p5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4" name="Google Shape;1464;p59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5" name="Google Shape;1465;p5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59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7" name="Google Shape;1467;p59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8" name="Google Shape;1468;p59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9" name="Google Shape;1469;p59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59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59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59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473" name="Google Shape;1473;p59" descr="check_diamond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59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75" name="Google Shape;1475;p59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476" name="Google Shape;1476;p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59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78" name="Google Shape;1478;p59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479" name="Google Shape;1479;p5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3 Feature CSR Results">
  <p:cSld name="Feature CSR-R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3" name="Google Shape;1483;p60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484" name="Google Shape;1484;p6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5" name="Google Shape;1485;p6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6" name="Google Shape;1486;p6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7" name="Google Shape;1487;p60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8" name="Google Shape;1488;p6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9" name="Google Shape;1489;p6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0" name="Google Shape;1490;p6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1" name="Google Shape;1491;p60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2" name="Google Shape;1492;p6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3" name="Google Shape;1493;p60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4" name="Google Shape;1494;p60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5" name="Google Shape;1495;p60" descr="chart_results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60" descr="labyrinth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60" descr="check_diamond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60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1499" name="Google Shape;1499;p60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0" name="Google Shape;1500;p60" descr="chart_results_circled-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60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5" name="Google Shape;1505;p60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6" name="Google Shape;1506;p60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7" name="Google Shape;1507;p60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8" name="Google Shape;1508;p60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09" name="Google Shape;1509;p60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10" name="Google Shape;1510;p60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11" name="Google Shape;1511;p60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512" name="Google Shape;1512;p6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1 Feature CSRB Challenge">
  <p:cSld name="Feature CSRB-C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6" name="Google Shape;1516;p61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517" name="Google Shape;1517;p61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8" name="Google Shape;1518;p6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9" name="Google Shape;1519;p61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0" name="Google Shape;1520;p61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1" name="Google Shape;1521;p6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2" name="Google Shape;1522;p6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3" name="Google Shape;1523;p6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4" name="Google Shape;1524;p61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5" name="Google Shape;1525;p6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61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7" name="Google Shape;1527;p61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8" name="Google Shape;1528;p61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9" name="Google Shape;1529;p61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0" name="Google Shape;1530;p61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61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61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61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61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535" name="Google Shape;1535;p61" descr="labyrinth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116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61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37" name="Google Shape;1537;p61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538" name="Google Shape;1538;p6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61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14632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42" name="Google Shape;1542;p61"/>
          <p:cNvSpPr txBox="1">
            <a:spLocks noGrp="1"/>
          </p:cNvSpPr>
          <p:nvPr>
            <p:ph type="subTitle" idx="4"/>
          </p:nvPr>
        </p:nvSpPr>
        <p:spPr>
          <a:xfrm>
            <a:off x="1249750" y="4962900"/>
            <a:ext cx="132207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Nomad - Product">
  <p:cSld name="TITLE_2_1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" y="0"/>
            <a:ext cx="24383968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2 Feature CSRB Solution">
  <p:cSld name="Feature CSRB-S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62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545" name="Google Shape;1545;p62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6" name="Google Shape;1546;p6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7" name="Google Shape;1547;p62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8" name="Google Shape;1548;p62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9" name="Google Shape;1549;p6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6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1" name="Google Shape;1551;p6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2" name="Google Shape;1552;p62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53" name="Google Shape;1553;p6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4" name="Google Shape;1554;p62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5" name="Google Shape;1555;p62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6" name="Google Shape;1556;p62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7" name="Google Shape;1557;p62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8" name="Google Shape;1558;p62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62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62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62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62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pic>
        <p:nvPicPr>
          <p:cNvPr id="1563" name="Google Shape;1563;p62" descr="check_diamond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5184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62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5" name="Google Shape;1565;p62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66" name="Google Shape;1566;p62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567" name="Google Shape;1567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8" name="Google Shape;1568;p62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569" name="Google Shape;1569;p6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3 Feature CSRB Results">
  <p:cSld name="Feature CSRB-R"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3" name="Google Shape;1573;p63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574" name="Google Shape;1574;p63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5" name="Google Shape;1575;p6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6" name="Google Shape;1576;p63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63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8" name="Google Shape;1578;p6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9" name="Google Shape;1579;p6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0" name="Google Shape;1580;p6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1" name="Google Shape;1581;p63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2" name="Google Shape;1582;p6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3" name="Google Shape;1583;p63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p63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5" name="Google Shape;1585;p63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6" name="Google Shape;1586;p63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63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63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63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63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1591" name="Google Shape;1591;p63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2" name="Google Shape;1592;p63" descr="chart_results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367" y="2548862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63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4" name="Google Shape;159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8020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2107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6195" y="38783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63"/>
          <p:cNvSpPr txBox="1">
            <a:spLocks noGrp="1"/>
          </p:cNvSpPr>
          <p:nvPr>
            <p:ph type="subTitle" idx="3"/>
          </p:nvPr>
        </p:nvSpPr>
        <p:spPr>
          <a:xfrm>
            <a:off x="1249762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8" name="Google Shape;1598;p63"/>
          <p:cNvSpPr txBox="1">
            <a:spLocks noGrp="1"/>
          </p:cNvSpPr>
          <p:nvPr>
            <p:ph type="body" idx="4"/>
          </p:nvPr>
        </p:nvSpPr>
        <p:spPr>
          <a:xfrm>
            <a:off x="1249762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9" name="Google Shape;1599;p63"/>
          <p:cNvSpPr txBox="1">
            <a:spLocks noGrp="1"/>
          </p:cNvSpPr>
          <p:nvPr>
            <p:ph type="subTitle" idx="5"/>
          </p:nvPr>
        </p:nvSpPr>
        <p:spPr>
          <a:xfrm>
            <a:off x="8746186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0" name="Google Shape;1600;p63"/>
          <p:cNvSpPr txBox="1">
            <a:spLocks noGrp="1"/>
          </p:cNvSpPr>
          <p:nvPr>
            <p:ph type="body" idx="6"/>
          </p:nvPr>
        </p:nvSpPr>
        <p:spPr>
          <a:xfrm>
            <a:off x="8746186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1" name="Google Shape;1601;p63"/>
          <p:cNvSpPr txBox="1">
            <a:spLocks noGrp="1"/>
          </p:cNvSpPr>
          <p:nvPr>
            <p:ph type="subTitle" idx="7"/>
          </p:nvPr>
        </p:nvSpPr>
        <p:spPr>
          <a:xfrm>
            <a:off x="16156207" y="4865025"/>
            <a:ext cx="6427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2" name="Google Shape;1602;p63"/>
          <p:cNvSpPr txBox="1">
            <a:spLocks noGrp="1"/>
          </p:cNvSpPr>
          <p:nvPr>
            <p:ph type="body" idx="8"/>
          </p:nvPr>
        </p:nvSpPr>
        <p:spPr>
          <a:xfrm>
            <a:off x="16156207" y="5824150"/>
            <a:ext cx="6083400" cy="5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●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○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■"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603" name="Google Shape;1603;p63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04" name="Google Shape;1604;p6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4 Feature CSRB Best Practices">
  <p:cSld name="Feature CSRB-B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64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609" name="Google Shape;1609;p64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0" name="Google Shape;1610;p6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1" name="Google Shape;1611;p64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2" name="Google Shape;1612;p64"/>
          <p:cNvSpPr/>
          <p:nvPr/>
        </p:nvSpPr>
        <p:spPr>
          <a:xfrm>
            <a:off x="-6673" y="2688925"/>
            <a:ext cx="24390900" cy="4575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E5E6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3" name="Google Shape;1613;p6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4" name="Google Shape;1614;p6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5" name="Google Shape;1615;p6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6" name="Google Shape;1616;p64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7" name="Google Shape;1617;p6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64"/>
          <p:cNvSpPr txBox="1"/>
          <p:nvPr/>
        </p:nvSpPr>
        <p:spPr>
          <a:xfrm>
            <a:off x="2388902" y="2692775"/>
            <a:ext cx="1928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9" name="Google Shape;1619;p64"/>
          <p:cNvSpPr txBox="1"/>
          <p:nvPr/>
        </p:nvSpPr>
        <p:spPr>
          <a:xfrm>
            <a:off x="8746186" y="2688925"/>
            <a:ext cx="1405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0" name="Google Shape;1620;p64"/>
          <p:cNvSpPr txBox="1"/>
          <p:nvPr/>
        </p:nvSpPr>
        <p:spPr>
          <a:xfrm>
            <a:off x="11491249" y="2688925"/>
            <a:ext cx="2567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BEST PRACTICES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1" name="Google Shape;1621;p64" descr="heart_circ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450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64" descr="chart_results_circ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36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64" descr="labyrinth_circ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116" y="2545024"/>
            <a:ext cx="730971" cy="7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64" descr="check_diamond_circ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184" y="2551774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64"/>
          <p:cNvSpPr txBox="1">
            <a:spLocks noGrp="1"/>
          </p:cNvSpPr>
          <p:nvPr>
            <p:ph type="subTitle" idx="2"/>
          </p:nvPr>
        </p:nvSpPr>
        <p:spPr>
          <a:xfrm>
            <a:off x="4138639" y="114310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sp>
        <p:nvSpPr>
          <p:cNvPr id="1626" name="Google Shape;1626;p64"/>
          <p:cNvSpPr txBox="1"/>
          <p:nvPr/>
        </p:nvSpPr>
        <p:spPr>
          <a:xfrm>
            <a:off x="5587327" y="2688925"/>
            <a:ext cx="1627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2100" b="1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7" name="Google Shape;1627;p64" descr="heart_circ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4447" y="2551787"/>
            <a:ext cx="730971" cy="73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64"/>
          <p:cNvSpPr/>
          <p:nvPr/>
        </p:nvSpPr>
        <p:spPr>
          <a:xfrm>
            <a:off x="1214121" y="1143200"/>
            <a:ext cx="2843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Feature: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9" name="Google Shape;1629;p64"/>
          <p:cNvSpPr txBox="1">
            <a:spLocks noGrp="1"/>
          </p:cNvSpPr>
          <p:nvPr>
            <p:ph type="subTitle" idx="3"/>
          </p:nvPr>
        </p:nvSpPr>
        <p:spPr>
          <a:xfrm>
            <a:off x="1249762" y="3847650"/>
            <a:ext cx="86907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30" name="Google Shape;1630;p64"/>
          <p:cNvSpPr txBox="1">
            <a:spLocks noGrp="1"/>
          </p:cNvSpPr>
          <p:nvPr>
            <p:ph type="body" idx="4"/>
          </p:nvPr>
        </p:nvSpPr>
        <p:spPr>
          <a:xfrm>
            <a:off x="1249762" y="4806775"/>
            <a:ext cx="6947100" cy="7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631" name="Google Shape;1631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9354" y="6335600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64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33" name="Google Shape;1633;p6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">
  <p:cSld name="CUSTOM_6_1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65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1638" name="Google Shape;1638;p65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9" name="Google Shape;1639;p6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65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1" name="Google Shape;1641;p65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1642" name="Google Shape;1642;p65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43" name="Google Shape;1643;p6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46" name="Google Shape;1646;p6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7" name="Google Shape;1647;p6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8" name="Google Shape;1648;p6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65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0" name="Google Shape;1650;p6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Title at Top No Background">
  <p:cSld name="CUSTOM_6_1_1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6"/>
          <p:cNvSpPr txBox="1">
            <a:spLocks noGrp="1"/>
          </p:cNvSpPr>
          <p:nvPr>
            <p:ph type="subTitle" idx="1"/>
          </p:nvPr>
        </p:nvSpPr>
        <p:spPr>
          <a:xfrm>
            <a:off x="1159835" y="1021350"/>
            <a:ext cx="172494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/>
          </a:p>
        </p:txBody>
      </p:sp>
      <p:grpSp>
        <p:nvGrpSpPr>
          <p:cNvPr id="1653" name="Google Shape;1653;p66"/>
          <p:cNvGrpSpPr/>
          <p:nvPr/>
        </p:nvGrpSpPr>
        <p:grpSpPr>
          <a:xfrm>
            <a:off x="22145211" y="1180835"/>
            <a:ext cx="848196" cy="895432"/>
            <a:chOff x="8197573" y="1125872"/>
            <a:chExt cx="848196" cy="895432"/>
          </a:xfrm>
        </p:grpSpPr>
        <p:sp>
          <p:nvSpPr>
            <p:cNvPr id="1654" name="Google Shape;1654;p6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57" name="Google Shape;1657;p6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6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9" name="Google Shape;1659;p6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0" name="Google Shape;1660;p66"/>
          <p:cNvSpPr txBox="1">
            <a:spLocks noGrp="1"/>
          </p:cNvSpPr>
          <p:nvPr>
            <p:ph type="subTitle" idx="2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1" name="Google Shape;1661;p6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Title at Left">
  <p:cSld name="CUSTOM_7_1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67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4" name="Google Shape;1664;p67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665" name="Google Shape;1665;p6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666" name="Google Shape;1666;p6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667" name="Google Shape;1667;p6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70" name="Google Shape;1670;p6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1" name="Google Shape;1671;p6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2" name="Google Shape;1672;p6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3" name="Google Shape;1673;p67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4" name="Google Shape;1674;p6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1 Title at Left with Three Columns">
  <p:cSld name="CUSTOM_7_1_1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6" name="Google Shape;1676;p68"/>
          <p:cNvCxnSpPr/>
          <p:nvPr/>
        </p:nvCxnSpPr>
        <p:spPr>
          <a:xfrm rot="10800000">
            <a:off x="12749928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77" name="Google Shape;1677;p68"/>
          <p:cNvCxnSpPr/>
          <p:nvPr/>
        </p:nvCxnSpPr>
        <p:spPr>
          <a:xfrm rot="10800000">
            <a:off x="18230245" y="1219001"/>
            <a:ext cx="0" cy="11214300"/>
          </a:xfrm>
          <a:prstGeom prst="straightConnector1">
            <a:avLst/>
          </a:prstGeom>
          <a:noFill/>
          <a:ln w="19050" cap="flat" cmpd="sng">
            <a:solidFill>
              <a:srgbClr val="E5E6E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78" name="Google Shape;1678;p68"/>
          <p:cNvSpPr txBox="1">
            <a:spLocks noGrp="1"/>
          </p:cNvSpPr>
          <p:nvPr>
            <p:ph type="subTitle" idx="1"/>
          </p:nvPr>
        </p:nvSpPr>
        <p:spPr>
          <a:xfrm>
            <a:off x="7773718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79" name="Google Shape;1679;p68"/>
          <p:cNvSpPr txBox="1">
            <a:spLocks noGrp="1"/>
          </p:cNvSpPr>
          <p:nvPr>
            <p:ph type="subTitle" idx="2"/>
          </p:nvPr>
        </p:nvSpPr>
        <p:spPr>
          <a:xfrm>
            <a:off x="7773730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0" name="Google Shape;1680;p68"/>
          <p:cNvSpPr txBox="1">
            <a:spLocks noGrp="1"/>
          </p:cNvSpPr>
          <p:nvPr>
            <p:ph type="subTitle" idx="3"/>
          </p:nvPr>
        </p:nvSpPr>
        <p:spPr>
          <a:xfrm>
            <a:off x="13375003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1" name="Google Shape;1681;p68"/>
          <p:cNvSpPr txBox="1">
            <a:spLocks noGrp="1"/>
          </p:cNvSpPr>
          <p:nvPr>
            <p:ph type="subTitle" idx="4"/>
          </p:nvPr>
        </p:nvSpPr>
        <p:spPr>
          <a:xfrm>
            <a:off x="13375016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2" name="Google Shape;1682;p68"/>
          <p:cNvSpPr txBox="1">
            <a:spLocks noGrp="1"/>
          </p:cNvSpPr>
          <p:nvPr>
            <p:ph type="subTitle" idx="5"/>
          </p:nvPr>
        </p:nvSpPr>
        <p:spPr>
          <a:xfrm>
            <a:off x="18855307" y="1923200"/>
            <a:ext cx="4230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3" name="Google Shape;1683;p68"/>
          <p:cNvSpPr txBox="1">
            <a:spLocks noGrp="1"/>
          </p:cNvSpPr>
          <p:nvPr>
            <p:ph type="subTitle" idx="6"/>
          </p:nvPr>
        </p:nvSpPr>
        <p:spPr>
          <a:xfrm>
            <a:off x="18855319" y="3401125"/>
            <a:ext cx="4230000" cy="4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4" name="Google Shape;1684;p68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5" name="Google Shape;1685;p68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686" name="Google Shape;1686;p6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687" name="Google Shape;1687;p6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688" name="Google Shape;1688;p6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91" name="Google Shape;1691;p6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2" name="Google Shape;1692;p6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3" name="Google Shape;1693;p6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4" name="Google Shape;1694;p68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5" name="Google Shape;1695;p6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2 Title at Left with Product Stats">
  <p:cSld name="CUSTOM_7_1_1_1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9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69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69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69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69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69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03" name="Google Shape;1703;p69"/>
          <p:cNvCxnSpPr/>
          <p:nvPr/>
        </p:nvCxnSpPr>
        <p:spPr>
          <a:xfrm rot="10800000">
            <a:off x="10003787" y="2183100"/>
            <a:ext cx="0" cy="11532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04" name="Google Shape;1704;p69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69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69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69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69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69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0" name="Google Shape;171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18872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36216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539215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7086500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46711" y="8780850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69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16" name="Google Shape;1716;p69"/>
          <p:cNvSpPr txBox="1">
            <a:spLocks noGrp="1"/>
          </p:cNvSpPr>
          <p:nvPr>
            <p:ph type="subTitle" idx="1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717" name="Google Shape;1717;p6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718" name="Google Shape;1718;p6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719" name="Google Shape;1719;p6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2" name="Google Shape;1722;p6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3" name="Google Shape;1723;p6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4" name="Google Shape;1724;p6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5" name="Google Shape;1725;p69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6" name="Google Shape;1726;p6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8" name="Google Shape;1728;p70" descr="HashiCorp - Technical Deck Templates - PNG.03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70"/>
          <p:cNvSpPr txBox="1">
            <a:spLocks noGrp="1"/>
          </p:cNvSpPr>
          <p:nvPr>
            <p:ph type="sldNum" idx="12"/>
          </p:nvPr>
        </p:nvSpPr>
        <p:spPr>
          <a:xfrm>
            <a:off x="12182602" y="13081000"/>
            <a:ext cx="375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66700" lvl="0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1pPr>
            <a:lvl2pPr marL="2667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2pPr>
            <a:lvl3pPr marL="266700" lvl="2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3pPr>
            <a:lvl4pPr marL="266700" lvl="3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4pPr>
            <a:lvl5pPr marL="266700" lvl="4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5pPr>
            <a:lvl6pPr marL="266700" lvl="5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6pPr>
            <a:lvl7pPr marL="266700" lvl="6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7pPr>
            <a:lvl8pPr marL="266700" lvl="7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8pPr>
            <a:lvl9pPr marL="266700" lvl="8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cap="none">
                <a:solidFill>
                  <a:srgbClr val="000000"/>
                </a:solidFill>
              </a:defRPr>
            </a:lvl9pPr>
          </a:lstStyle>
          <a:p>
            <a:pPr marL="266700" lvl="0" indent="-2667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solidFill>
                <a:schemeClr val="tx1"/>
              </a:solidFill>
            </a:endParaRPr>
          </a:p>
        </p:txBody>
      </p:sp>
      <p:sp>
        <p:nvSpPr>
          <p:cNvPr id="1730" name="Google Shape;1730;p70"/>
          <p:cNvSpPr/>
          <p:nvPr/>
        </p:nvSpPr>
        <p:spPr>
          <a:xfrm>
            <a:off x="10157458" y="106436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31" name="Google Shape;1731;p70"/>
          <p:cNvSpPr/>
          <p:nvPr/>
        </p:nvSpPr>
        <p:spPr>
          <a:xfrm>
            <a:off x="10157458" y="10097541"/>
            <a:ext cx="4063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13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32" name="Google Shape;1732;p70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2"/>
          <p:cNvSpPr txBox="1">
            <a:spLocks noGrp="1"/>
          </p:cNvSpPr>
          <p:nvPr>
            <p:ph type="sldNum" idx="12"/>
          </p:nvPr>
        </p:nvSpPr>
        <p:spPr>
          <a:xfrm>
            <a:off x="11863689" y="13073063"/>
            <a:ext cx="6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Terraform - Product">
  <p:cSld name="TITLE_2_1_3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Color Palette">
  <p:cSld name="CUSTOM_1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73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73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 Palette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0" name="Google Shape;1740;p7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41" name="Google Shape;1741;p73"/>
          <p:cNvSpPr/>
          <p:nvPr/>
        </p:nvSpPr>
        <p:spPr>
          <a:xfrm>
            <a:off x="9764950" y="2374225"/>
            <a:ext cx="914100" cy="914100"/>
          </a:xfrm>
          <a:prstGeom prst="rect">
            <a:avLst/>
          </a:prstGeom>
          <a:solidFill>
            <a:srgbClr val="F7F8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73"/>
          <p:cNvSpPr/>
          <p:nvPr/>
        </p:nvSpPr>
        <p:spPr>
          <a:xfrm>
            <a:off x="11034500" y="2374225"/>
            <a:ext cx="914100" cy="914100"/>
          </a:xfrm>
          <a:prstGeom prst="rect">
            <a:avLst/>
          </a:prstGeom>
          <a:solidFill>
            <a:srgbClr val="E5E6E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73"/>
          <p:cNvSpPr/>
          <p:nvPr/>
        </p:nvSpPr>
        <p:spPr>
          <a:xfrm>
            <a:off x="12329600" y="2374225"/>
            <a:ext cx="914100" cy="914100"/>
          </a:xfrm>
          <a:prstGeom prst="rect">
            <a:avLst/>
          </a:prstGeom>
          <a:solidFill>
            <a:srgbClr val="D2D4D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73"/>
          <p:cNvSpPr/>
          <p:nvPr/>
        </p:nvSpPr>
        <p:spPr>
          <a:xfrm>
            <a:off x="13624700" y="2374225"/>
            <a:ext cx="914100" cy="914100"/>
          </a:xfrm>
          <a:prstGeom prst="rect">
            <a:avLst/>
          </a:prstGeom>
          <a:solidFill>
            <a:srgbClr val="B6B8C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73"/>
          <p:cNvSpPr/>
          <p:nvPr/>
        </p:nvSpPr>
        <p:spPr>
          <a:xfrm>
            <a:off x="14919800" y="2374225"/>
            <a:ext cx="914100" cy="914100"/>
          </a:xfrm>
          <a:prstGeom prst="rect">
            <a:avLst/>
          </a:prstGeom>
          <a:solidFill>
            <a:srgbClr val="9396A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73"/>
          <p:cNvSpPr/>
          <p:nvPr/>
        </p:nvSpPr>
        <p:spPr>
          <a:xfrm>
            <a:off x="16214900" y="2374225"/>
            <a:ext cx="914100" cy="914100"/>
          </a:xfrm>
          <a:prstGeom prst="rect">
            <a:avLst/>
          </a:prstGeom>
          <a:solidFill>
            <a:srgbClr val="6A6D7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73"/>
          <p:cNvSpPr/>
          <p:nvPr/>
        </p:nvSpPr>
        <p:spPr>
          <a:xfrm>
            <a:off x="21395300" y="2374225"/>
            <a:ext cx="914100" cy="914100"/>
          </a:xfrm>
          <a:prstGeom prst="rect">
            <a:avLst/>
          </a:prstGeom>
          <a:solidFill>
            <a:srgbClr val="0F101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73"/>
          <p:cNvSpPr/>
          <p:nvPr/>
        </p:nvSpPr>
        <p:spPr>
          <a:xfrm>
            <a:off x="17510000" y="2374225"/>
            <a:ext cx="914100" cy="914100"/>
          </a:xfrm>
          <a:prstGeom prst="rect">
            <a:avLst/>
          </a:prstGeom>
          <a:solidFill>
            <a:srgbClr val="4E51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73"/>
          <p:cNvSpPr/>
          <p:nvPr/>
        </p:nvSpPr>
        <p:spPr>
          <a:xfrm>
            <a:off x="18805100" y="2374225"/>
            <a:ext cx="914100" cy="914100"/>
          </a:xfrm>
          <a:prstGeom prst="rect">
            <a:avLst/>
          </a:prstGeom>
          <a:solidFill>
            <a:srgbClr val="37394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73"/>
          <p:cNvSpPr/>
          <p:nvPr/>
        </p:nvSpPr>
        <p:spPr>
          <a:xfrm>
            <a:off x="20100200" y="2374225"/>
            <a:ext cx="914100" cy="914100"/>
          </a:xfrm>
          <a:prstGeom prst="rect">
            <a:avLst/>
          </a:prstGeom>
          <a:solidFill>
            <a:srgbClr val="1D1F2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73"/>
          <p:cNvSpPr/>
          <p:nvPr/>
        </p:nvSpPr>
        <p:spPr>
          <a:xfrm>
            <a:off x="9764950" y="3669325"/>
            <a:ext cx="914100" cy="914100"/>
          </a:xfrm>
          <a:prstGeom prst="rect">
            <a:avLst/>
          </a:prstGeom>
          <a:solidFill>
            <a:srgbClr val="EFF5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73"/>
          <p:cNvSpPr/>
          <p:nvPr/>
        </p:nvSpPr>
        <p:spPr>
          <a:xfrm>
            <a:off x="11034500" y="3669325"/>
            <a:ext cx="914100" cy="914100"/>
          </a:xfrm>
          <a:prstGeom prst="rect">
            <a:avLst/>
          </a:prstGeom>
          <a:solidFill>
            <a:srgbClr val="D0E0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73"/>
          <p:cNvSpPr/>
          <p:nvPr/>
        </p:nvSpPr>
        <p:spPr>
          <a:xfrm>
            <a:off x="12329600" y="3669325"/>
            <a:ext cx="914100" cy="914100"/>
          </a:xfrm>
          <a:prstGeom prst="rect">
            <a:avLst/>
          </a:prstGeom>
          <a:solidFill>
            <a:srgbClr val="66A2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73"/>
          <p:cNvSpPr/>
          <p:nvPr/>
        </p:nvSpPr>
        <p:spPr>
          <a:xfrm>
            <a:off x="13624700" y="3669325"/>
            <a:ext cx="914100" cy="914100"/>
          </a:xfrm>
          <a:prstGeom prst="rect">
            <a:avLst/>
          </a:prstGeom>
          <a:solidFill>
            <a:srgbClr val="156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73"/>
          <p:cNvSpPr/>
          <p:nvPr/>
        </p:nvSpPr>
        <p:spPr>
          <a:xfrm>
            <a:off x="14919800" y="3669325"/>
            <a:ext cx="914100" cy="914100"/>
          </a:xfrm>
          <a:prstGeom prst="rect">
            <a:avLst/>
          </a:prstGeom>
          <a:solidFill>
            <a:srgbClr val="0D44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73"/>
          <p:cNvSpPr/>
          <p:nvPr/>
        </p:nvSpPr>
        <p:spPr>
          <a:xfrm>
            <a:off x="16214900" y="3669325"/>
            <a:ext cx="914100" cy="914100"/>
          </a:xfrm>
          <a:prstGeom prst="rect">
            <a:avLst/>
          </a:prstGeom>
          <a:solidFill>
            <a:srgbClr val="EBF8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73"/>
          <p:cNvSpPr/>
          <p:nvPr/>
        </p:nvSpPr>
        <p:spPr>
          <a:xfrm>
            <a:off x="21395300" y="3669325"/>
            <a:ext cx="914100" cy="914100"/>
          </a:xfrm>
          <a:prstGeom prst="rect">
            <a:avLst/>
          </a:prstGeom>
          <a:solidFill>
            <a:srgbClr val="0074B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73"/>
          <p:cNvSpPr/>
          <p:nvPr/>
        </p:nvSpPr>
        <p:spPr>
          <a:xfrm>
            <a:off x="17510000" y="3669325"/>
            <a:ext cx="914100" cy="914100"/>
          </a:xfrm>
          <a:prstGeom prst="rect">
            <a:avLst/>
          </a:prstGeom>
          <a:solidFill>
            <a:srgbClr val="BFE8F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73"/>
          <p:cNvSpPr/>
          <p:nvPr/>
        </p:nvSpPr>
        <p:spPr>
          <a:xfrm>
            <a:off x="18805100" y="3669325"/>
            <a:ext cx="914100" cy="914100"/>
          </a:xfrm>
          <a:prstGeom prst="rect">
            <a:avLst/>
          </a:prstGeom>
          <a:solidFill>
            <a:srgbClr val="6BCE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73"/>
          <p:cNvSpPr/>
          <p:nvPr/>
        </p:nvSpPr>
        <p:spPr>
          <a:xfrm>
            <a:off x="20100200" y="3669325"/>
            <a:ext cx="914100" cy="914100"/>
          </a:xfrm>
          <a:prstGeom prst="rect">
            <a:avLst/>
          </a:prstGeom>
          <a:solidFill>
            <a:srgbClr val="00AC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73"/>
          <p:cNvSpPr/>
          <p:nvPr/>
        </p:nvSpPr>
        <p:spPr>
          <a:xfrm>
            <a:off x="9764950" y="4964425"/>
            <a:ext cx="914100" cy="914100"/>
          </a:xfrm>
          <a:prstGeom prst="rect">
            <a:avLst/>
          </a:prstGeom>
          <a:solidFill>
            <a:srgbClr val="EBFDF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73"/>
          <p:cNvSpPr/>
          <p:nvPr/>
        </p:nvSpPr>
        <p:spPr>
          <a:xfrm>
            <a:off x="11034500" y="4964425"/>
            <a:ext cx="914100" cy="914100"/>
          </a:xfrm>
          <a:prstGeom prst="rect">
            <a:avLst/>
          </a:prstGeom>
          <a:solidFill>
            <a:srgbClr val="C1F1E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73"/>
          <p:cNvSpPr/>
          <p:nvPr/>
        </p:nvSpPr>
        <p:spPr>
          <a:xfrm>
            <a:off x="12329600" y="4964425"/>
            <a:ext cx="914100" cy="914100"/>
          </a:xfrm>
          <a:prstGeom prst="rect">
            <a:avLst/>
          </a:prstGeom>
          <a:solidFill>
            <a:srgbClr val="6BD8B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73"/>
          <p:cNvSpPr/>
          <p:nvPr/>
        </p:nvSpPr>
        <p:spPr>
          <a:xfrm>
            <a:off x="13624700" y="4964425"/>
            <a:ext cx="914100" cy="914100"/>
          </a:xfrm>
          <a:prstGeom prst="rect">
            <a:avLst/>
          </a:prstGeom>
          <a:solidFill>
            <a:srgbClr val="00BC7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73"/>
          <p:cNvSpPr/>
          <p:nvPr/>
        </p:nvSpPr>
        <p:spPr>
          <a:xfrm>
            <a:off x="14919800" y="4964425"/>
            <a:ext cx="914100" cy="914100"/>
          </a:xfrm>
          <a:prstGeom prst="rect">
            <a:avLst/>
          </a:prstGeom>
          <a:solidFill>
            <a:srgbClr val="00835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73"/>
          <p:cNvSpPr/>
          <p:nvPr/>
        </p:nvSpPr>
        <p:spPr>
          <a:xfrm>
            <a:off x="16214900" y="4964425"/>
            <a:ext cx="914100" cy="914100"/>
          </a:xfrm>
          <a:prstGeom prst="rect">
            <a:avLst/>
          </a:prstGeom>
          <a:solidFill>
            <a:srgbClr val="F5F3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73"/>
          <p:cNvSpPr/>
          <p:nvPr/>
        </p:nvSpPr>
        <p:spPr>
          <a:xfrm>
            <a:off x="21395300" y="4964425"/>
            <a:ext cx="914100" cy="914100"/>
          </a:xfrm>
          <a:prstGeom prst="rect">
            <a:avLst/>
          </a:prstGeom>
          <a:solidFill>
            <a:srgbClr val="3C2AA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73"/>
          <p:cNvSpPr/>
          <p:nvPr/>
        </p:nvSpPr>
        <p:spPr>
          <a:xfrm>
            <a:off x="17510000" y="4964425"/>
            <a:ext cx="914100" cy="914100"/>
          </a:xfrm>
          <a:prstGeom prst="rect">
            <a:avLst/>
          </a:prstGeom>
          <a:solidFill>
            <a:srgbClr val="DDD6F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73"/>
          <p:cNvSpPr/>
          <p:nvPr/>
        </p:nvSpPr>
        <p:spPr>
          <a:xfrm>
            <a:off x="18805100" y="4964425"/>
            <a:ext cx="914100" cy="914100"/>
          </a:xfrm>
          <a:prstGeom prst="rect">
            <a:avLst/>
          </a:prstGeom>
          <a:solidFill>
            <a:srgbClr val="A291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73"/>
          <p:cNvSpPr/>
          <p:nvPr/>
        </p:nvSpPr>
        <p:spPr>
          <a:xfrm>
            <a:off x="20100200" y="4964425"/>
            <a:ext cx="914100" cy="914100"/>
          </a:xfrm>
          <a:prstGeom prst="rect">
            <a:avLst/>
          </a:prstGeom>
          <a:solidFill>
            <a:srgbClr val="5F43E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73"/>
          <p:cNvSpPr/>
          <p:nvPr/>
        </p:nvSpPr>
        <p:spPr>
          <a:xfrm>
            <a:off x="9764950" y="6259525"/>
            <a:ext cx="914100" cy="914100"/>
          </a:xfrm>
          <a:prstGeom prst="rect">
            <a:avLst/>
          </a:prstGeom>
          <a:solidFill>
            <a:srgbClr val="FFF2F8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73"/>
          <p:cNvSpPr/>
          <p:nvPr/>
        </p:nvSpPr>
        <p:spPr>
          <a:xfrm>
            <a:off x="11034500" y="6259525"/>
            <a:ext cx="914100" cy="914100"/>
          </a:xfrm>
          <a:prstGeom prst="rect">
            <a:avLst/>
          </a:prstGeom>
          <a:solidFill>
            <a:srgbClr val="F8D9E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73"/>
          <p:cNvSpPr/>
          <p:nvPr/>
        </p:nvSpPr>
        <p:spPr>
          <a:xfrm>
            <a:off x="12329600" y="6259525"/>
            <a:ext cx="914100" cy="914100"/>
          </a:xfrm>
          <a:prstGeom prst="rect">
            <a:avLst/>
          </a:prstGeom>
          <a:solidFill>
            <a:srgbClr val="E07EA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73"/>
          <p:cNvSpPr/>
          <p:nvPr/>
        </p:nvSpPr>
        <p:spPr>
          <a:xfrm>
            <a:off x="13624700" y="6259525"/>
            <a:ext cx="914100" cy="914100"/>
          </a:xfrm>
          <a:prstGeom prst="rect">
            <a:avLst/>
          </a:prstGeom>
          <a:solidFill>
            <a:srgbClr val="CA2171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73"/>
          <p:cNvSpPr/>
          <p:nvPr/>
        </p:nvSpPr>
        <p:spPr>
          <a:xfrm>
            <a:off x="14919800" y="6259525"/>
            <a:ext cx="914100" cy="914100"/>
          </a:xfrm>
          <a:prstGeom prst="rect">
            <a:avLst/>
          </a:prstGeom>
          <a:solidFill>
            <a:srgbClr val="8E134A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73"/>
          <p:cNvSpPr/>
          <p:nvPr/>
        </p:nvSpPr>
        <p:spPr>
          <a:xfrm>
            <a:off x="16214900" y="6259525"/>
            <a:ext cx="914100" cy="9141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73"/>
          <p:cNvSpPr/>
          <p:nvPr/>
        </p:nvSpPr>
        <p:spPr>
          <a:xfrm>
            <a:off x="21395300" y="6259525"/>
            <a:ext cx="914100" cy="914100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73"/>
          <p:cNvSpPr/>
          <p:nvPr/>
        </p:nvSpPr>
        <p:spPr>
          <a:xfrm>
            <a:off x="17510000" y="6259525"/>
            <a:ext cx="914100" cy="9141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73"/>
          <p:cNvSpPr/>
          <p:nvPr/>
        </p:nvSpPr>
        <p:spPr>
          <a:xfrm>
            <a:off x="18805100" y="6259525"/>
            <a:ext cx="914100" cy="9141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73"/>
          <p:cNvSpPr/>
          <p:nvPr/>
        </p:nvSpPr>
        <p:spPr>
          <a:xfrm>
            <a:off x="20100200" y="6259525"/>
            <a:ext cx="914100" cy="914100"/>
          </a:xfrm>
          <a:prstGeom prst="rect">
            <a:avLst/>
          </a:pr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73"/>
          <p:cNvSpPr/>
          <p:nvPr/>
        </p:nvSpPr>
        <p:spPr>
          <a:xfrm>
            <a:off x="9764950" y="7554625"/>
            <a:ext cx="914100" cy="914100"/>
          </a:xfrm>
          <a:prstGeom prst="rect">
            <a:avLst/>
          </a:prstGeom>
          <a:solidFill>
            <a:srgbClr val="EFF4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73"/>
          <p:cNvSpPr/>
          <p:nvPr/>
        </p:nvSpPr>
        <p:spPr>
          <a:xfrm>
            <a:off x="11034500" y="7554625"/>
            <a:ext cx="914100" cy="914100"/>
          </a:xfrm>
          <a:prstGeom prst="rect">
            <a:avLst/>
          </a:prstGeom>
          <a:solidFill>
            <a:srgbClr val="CFDFF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73"/>
          <p:cNvSpPr/>
          <p:nvPr/>
        </p:nvSpPr>
        <p:spPr>
          <a:xfrm>
            <a:off x="12329600" y="7554625"/>
            <a:ext cx="914100" cy="914100"/>
          </a:xfrm>
          <a:prstGeom prst="rect">
            <a:avLst/>
          </a:prstGeom>
          <a:solidFill>
            <a:srgbClr val="4B7F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73"/>
          <p:cNvSpPr/>
          <p:nvPr/>
        </p:nvSpPr>
        <p:spPr>
          <a:xfrm>
            <a:off x="13624700" y="7554625"/>
            <a:ext cx="914100" cy="914100"/>
          </a:xfrm>
          <a:prstGeom prst="rect">
            <a:avLst/>
          </a:prstGeom>
          <a:solidFill>
            <a:srgbClr val="08368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73"/>
          <p:cNvSpPr/>
          <p:nvPr/>
        </p:nvSpPr>
        <p:spPr>
          <a:xfrm>
            <a:off x="14919800" y="7554625"/>
            <a:ext cx="914100" cy="914100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73"/>
          <p:cNvSpPr/>
          <p:nvPr/>
        </p:nvSpPr>
        <p:spPr>
          <a:xfrm>
            <a:off x="16214900" y="7554625"/>
            <a:ext cx="914100" cy="914100"/>
          </a:xfrm>
          <a:prstGeom prst="rect">
            <a:avLst/>
          </a:prstGeom>
          <a:solidFill>
            <a:srgbClr val="FBF8E5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73"/>
          <p:cNvSpPr/>
          <p:nvPr/>
        </p:nvSpPr>
        <p:spPr>
          <a:xfrm>
            <a:off x="21395300" y="7554625"/>
            <a:ext cx="914100" cy="91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73"/>
          <p:cNvSpPr/>
          <p:nvPr/>
        </p:nvSpPr>
        <p:spPr>
          <a:xfrm>
            <a:off x="17510000" y="7554625"/>
            <a:ext cx="914100" cy="914100"/>
          </a:xfrm>
          <a:prstGeom prst="rect">
            <a:avLst/>
          </a:prstGeom>
          <a:solidFill>
            <a:srgbClr val="F9EDD3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73"/>
          <p:cNvSpPr/>
          <p:nvPr/>
        </p:nvSpPr>
        <p:spPr>
          <a:xfrm>
            <a:off x="18805100" y="7554625"/>
            <a:ext cx="914100" cy="914100"/>
          </a:xfrm>
          <a:prstGeom prst="rect">
            <a:avLst/>
          </a:prstGeom>
          <a:solidFill>
            <a:srgbClr val="E59E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73"/>
          <p:cNvSpPr/>
          <p:nvPr/>
        </p:nvSpPr>
        <p:spPr>
          <a:xfrm>
            <a:off x="20100200" y="7554625"/>
            <a:ext cx="914100" cy="914100"/>
          </a:xfrm>
          <a:prstGeom prst="rect">
            <a:avLst/>
          </a:prstGeom>
          <a:solidFill>
            <a:srgbClr val="724119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73"/>
          <p:cNvSpPr/>
          <p:nvPr/>
        </p:nvSpPr>
        <p:spPr>
          <a:xfrm>
            <a:off x="9764950" y="8849725"/>
            <a:ext cx="914100" cy="914100"/>
          </a:xfrm>
          <a:prstGeom prst="rect">
            <a:avLst/>
          </a:prstGeom>
          <a:solidFill>
            <a:srgbClr val="F9ECE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73"/>
          <p:cNvSpPr/>
          <p:nvPr/>
        </p:nvSpPr>
        <p:spPr>
          <a:xfrm>
            <a:off x="11034500" y="8849725"/>
            <a:ext cx="914100" cy="914100"/>
          </a:xfrm>
          <a:prstGeom prst="rect">
            <a:avLst/>
          </a:prstGeom>
          <a:solidFill>
            <a:srgbClr val="EFC7C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73"/>
          <p:cNvSpPr/>
          <p:nvPr/>
        </p:nvSpPr>
        <p:spPr>
          <a:xfrm>
            <a:off x="12329600" y="8849725"/>
            <a:ext cx="914100" cy="914100"/>
          </a:xfrm>
          <a:prstGeom prst="rect">
            <a:avLst/>
          </a:prstGeom>
          <a:solidFill>
            <a:srgbClr val="E5544B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73"/>
          <p:cNvSpPr/>
          <p:nvPr/>
        </p:nvSpPr>
        <p:spPr>
          <a:xfrm>
            <a:off x="13624700" y="8849725"/>
            <a:ext cx="914100" cy="914100"/>
          </a:xfrm>
          <a:prstGeom prst="rect">
            <a:avLst/>
          </a:prstGeom>
          <a:solidFill>
            <a:srgbClr val="7F222C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73"/>
          <p:cNvSpPr/>
          <p:nvPr/>
        </p:nvSpPr>
        <p:spPr>
          <a:xfrm>
            <a:off x="14919800" y="8849725"/>
            <a:ext cx="914100" cy="91410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73"/>
          <p:cNvSpPr/>
          <p:nvPr/>
        </p:nvSpPr>
        <p:spPr>
          <a:xfrm>
            <a:off x="16214900" y="8849725"/>
            <a:ext cx="914100" cy="914100"/>
          </a:xfrm>
          <a:prstGeom prst="rect">
            <a:avLst/>
          </a:prstGeom>
          <a:solidFill>
            <a:srgbClr val="ECF7F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73"/>
          <p:cNvSpPr/>
          <p:nvPr/>
        </p:nvSpPr>
        <p:spPr>
          <a:xfrm>
            <a:off x="21395300" y="8849725"/>
            <a:ext cx="914100" cy="91410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73"/>
          <p:cNvSpPr/>
          <p:nvPr/>
        </p:nvSpPr>
        <p:spPr>
          <a:xfrm>
            <a:off x="17510000" y="8849725"/>
            <a:ext cx="914100" cy="914100"/>
          </a:xfrm>
          <a:prstGeom prst="rect">
            <a:avLst/>
          </a:prstGeom>
          <a:solidFill>
            <a:srgbClr val="C6E9D0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73"/>
          <p:cNvSpPr/>
          <p:nvPr/>
        </p:nvSpPr>
        <p:spPr>
          <a:xfrm>
            <a:off x="18805100" y="8849725"/>
            <a:ext cx="914100" cy="914100"/>
          </a:xfrm>
          <a:prstGeom prst="rect">
            <a:avLst/>
          </a:prstGeom>
          <a:solidFill>
            <a:srgbClr val="38BC5D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73"/>
          <p:cNvSpPr/>
          <p:nvPr/>
        </p:nvSpPr>
        <p:spPr>
          <a:xfrm>
            <a:off x="20100200" y="8849725"/>
            <a:ext cx="914100" cy="914100"/>
          </a:xfrm>
          <a:prstGeom prst="rect">
            <a:avLst/>
          </a:prstGeom>
          <a:solidFill>
            <a:srgbClr val="0D301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73"/>
          <p:cNvSpPr/>
          <p:nvPr/>
        </p:nvSpPr>
        <p:spPr>
          <a:xfrm>
            <a:off x="9764950" y="10144825"/>
            <a:ext cx="914100" cy="914100"/>
          </a:xfrm>
          <a:prstGeom prst="rect">
            <a:avLst/>
          </a:prstGeom>
          <a:solidFill>
            <a:srgbClr val="252937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73"/>
          <p:cNvSpPr/>
          <p:nvPr/>
        </p:nvSpPr>
        <p:spPr>
          <a:xfrm>
            <a:off x="11034500" y="10144825"/>
            <a:ext cx="914100" cy="914100"/>
          </a:xfrm>
          <a:prstGeom prst="rect">
            <a:avLst/>
          </a:prstGeom>
          <a:solidFill>
            <a:srgbClr val="F8F8F2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73"/>
          <p:cNvSpPr/>
          <p:nvPr/>
        </p:nvSpPr>
        <p:spPr>
          <a:xfrm>
            <a:off x="12329600" y="10144825"/>
            <a:ext cx="914100" cy="914100"/>
          </a:xfrm>
          <a:prstGeom prst="rect">
            <a:avLst/>
          </a:prstGeom>
          <a:solidFill>
            <a:srgbClr val="75715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73"/>
          <p:cNvSpPr/>
          <p:nvPr/>
        </p:nvSpPr>
        <p:spPr>
          <a:xfrm>
            <a:off x="13624700" y="10144825"/>
            <a:ext cx="914100" cy="914100"/>
          </a:xfrm>
          <a:prstGeom prst="rect">
            <a:avLst/>
          </a:prstGeom>
          <a:solidFill>
            <a:srgbClr val="E6DB74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73"/>
          <p:cNvSpPr/>
          <p:nvPr/>
        </p:nvSpPr>
        <p:spPr>
          <a:xfrm>
            <a:off x="14919800" y="10144825"/>
            <a:ext cx="914100" cy="914100"/>
          </a:xfrm>
          <a:prstGeom prst="rect">
            <a:avLst/>
          </a:prstGeom>
          <a:solidFill>
            <a:srgbClr val="AE81F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73"/>
          <p:cNvSpPr/>
          <p:nvPr/>
        </p:nvSpPr>
        <p:spPr>
          <a:xfrm>
            <a:off x="16214900" y="10144825"/>
            <a:ext cx="914100" cy="914100"/>
          </a:xfrm>
          <a:prstGeom prst="rect">
            <a:avLst/>
          </a:prstGeom>
          <a:solidFill>
            <a:srgbClr val="A6E22E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73"/>
          <p:cNvSpPr/>
          <p:nvPr/>
        </p:nvSpPr>
        <p:spPr>
          <a:xfrm>
            <a:off x="21395300" y="10144825"/>
            <a:ext cx="914100" cy="9141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73"/>
          <p:cNvSpPr/>
          <p:nvPr/>
        </p:nvSpPr>
        <p:spPr>
          <a:xfrm>
            <a:off x="17510000" y="10144825"/>
            <a:ext cx="914100" cy="914100"/>
          </a:xfrm>
          <a:prstGeom prst="rect">
            <a:avLst/>
          </a:prstGeom>
          <a:solidFill>
            <a:srgbClr val="66D9EF"/>
          </a:solidFill>
          <a:ln w="19050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73"/>
          <p:cNvSpPr/>
          <p:nvPr/>
        </p:nvSpPr>
        <p:spPr>
          <a:xfrm>
            <a:off x="18805100" y="10144825"/>
            <a:ext cx="914100" cy="914100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73"/>
          <p:cNvSpPr/>
          <p:nvPr/>
        </p:nvSpPr>
        <p:spPr>
          <a:xfrm>
            <a:off x="20100200" y="10144825"/>
            <a:ext cx="914100" cy="914100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1" name="Google Shape;1811;p73"/>
          <p:cNvGrpSpPr/>
          <p:nvPr/>
        </p:nvGrpSpPr>
        <p:grpSpPr>
          <a:xfrm>
            <a:off x="16214713" y="6259375"/>
            <a:ext cx="914438" cy="914400"/>
            <a:chOff x="14927363" y="4934425"/>
            <a:chExt cx="914438" cy="914400"/>
          </a:xfrm>
        </p:grpSpPr>
        <p:cxnSp>
          <p:nvCxnSpPr>
            <p:cNvPr id="1812" name="Google Shape;1812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3" name="Google Shape;1813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4" name="Google Shape;1814;p73"/>
          <p:cNvGrpSpPr/>
          <p:nvPr/>
        </p:nvGrpSpPr>
        <p:grpSpPr>
          <a:xfrm>
            <a:off x="17509900" y="6259375"/>
            <a:ext cx="914438" cy="914400"/>
            <a:chOff x="14927363" y="4934425"/>
            <a:chExt cx="914438" cy="914400"/>
          </a:xfrm>
        </p:grpSpPr>
        <p:cxnSp>
          <p:nvCxnSpPr>
            <p:cNvPr id="1815" name="Google Shape;1815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6" name="Google Shape;1816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7" name="Google Shape;1817;p73"/>
          <p:cNvGrpSpPr/>
          <p:nvPr/>
        </p:nvGrpSpPr>
        <p:grpSpPr>
          <a:xfrm>
            <a:off x="18804925" y="6259375"/>
            <a:ext cx="914438" cy="914400"/>
            <a:chOff x="14927363" y="4934425"/>
            <a:chExt cx="914438" cy="914400"/>
          </a:xfrm>
        </p:grpSpPr>
        <p:cxnSp>
          <p:nvCxnSpPr>
            <p:cNvPr id="1818" name="Google Shape;1818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9" name="Google Shape;1819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0" name="Google Shape;1820;p73"/>
          <p:cNvGrpSpPr/>
          <p:nvPr/>
        </p:nvGrpSpPr>
        <p:grpSpPr>
          <a:xfrm>
            <a:off x="20100025" y="6259375"/>
            <a:ext cx="914438" cy="914400"/>
            <a:chOff x="14927363" y="4934425"/>
            <a:chExt cx="914438" cy="914400"/>
          </a:xfrm>
        </p:grpSpPr>
        <p:cxnSp>
          <p:nvCxnSpPr>
            <p:cNvPr id="1821" name="Google Shape;1821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2" name="Google Shape;1822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3" name="Google Shape;1823;p73"/>
          <p:cNvGrpSpPr/>
          <p:nvPr/>
        </p:nvGrpSpPr>
        <p:grpSpPr>
          <a:xfrm>
            <a:off x="21395125" y="6259375"/>
            <a:ext cx="914438" cy="914400"/>
            <a:chOff x="14927363" y="4934425"/>
            <a:chExt cx="914438" cy="914400"/>
          </a:xfrm>
        </p:grpSpPr>
        <p:cxnSp>
          <p:nvCxnSpPr>
            <p:cNvPr id="1824" name="Google Shape;1824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5" name="Google Shape;1825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6" name="Google Shape;1826;p73"/>
          <p:cNvGrpSpPr/>
          <p:nvPr/>
        </p:nvGrpSpPr>
        <p:grpSpPr>
          <a:xfrm>
            <a:off x="21395125" y="7554550"/>
            <a:ext cx="914438" cy="914400"/>
            <a:chOff x="14927363" y="4934425"/>
            <a:chExt cx="914438" cy="914400"/>
          </a:xfrm>
        </p:grpSpPr>
        <p:cxnSp>
          <p:nvCxnSpPr>
            <p:cNvPr id="1827" name="Google Shape;1827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8" name="Google Shape;1828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9" name="Google Shape;1829;p73"/>
          <p:cNvGrpSpPr/>
          <p:nvPr/>
        </p:nvGrpSpPr>
        <p:grpSpPr>
          <a:xfrm>
            <a:off x="21395125" y="8849575"/>
            <a:ext cx="914438" cy="914400"/>
            <a:chOff x="14927363" y="4934425"/>
            <a:chExt cx="914438" cy="914400"/>
          </a:xfrm>
        </p:grpSpPr>
        <p:cxnSp>
          <p:nvCxnSpPr>
            <p:cNvPr id="1830" name="Google Shape;1830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31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2" name="Google Shape;1832;p73"/>
          <p:cNvGrpSpPr/>
          <p:nvPr/>
        </p:nvGrpSpPr>
        <p:grpSpPr>
          <a:xfrm>
            <a:off x="21395125" y="10144600"/>
            <a:ext cx="914438" cy="914400"/>
            <a:chOff x="14927363" y="4934425"/>
            <a:chExt cx="914438" cy="914400"/>
          </a:xfrm>
        </p:grpSpPr>
        <p:cxnSp>
          <p:nvCxnSpPr>
            <p:cNvPr id="1833" name="Google Shape;1833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4" name="Google Shape;1834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5" name="Google Shape;1835;p73"/>
          <p:cNvGrpSpPr/>
          <p:nvPr/>
        </p:nvGrpSpPr>
        <p:grpSpPr>
          <a:xfrm>
            <a:off x="20100025" y="10144600"/>
            <a:ext cx="914438" cy="914400"/>
            <a:chOff x="14927363" y="4934425"/>
            <a:chExt cx="914438" cy="914400"/>
          </a:xfrm>
        </p:grpSpPr>
        <p:cxnSp>
          <p:nvCxnSpPr>
            <p:cNvPr id="1836" name="Google Shape;1836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7" name="Google Shape;1837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8" name="Google Shape;1838;p73"/>
          <p:cNvGrpSpPr/>
          <p:nvPr/>
        </p:nvGrpSpPr>
        <p:grpSpPr>
          <a:xfrm>
            <a:off x="18804838" y="10144600"/>
            <a:ext cx="914438" cy="914400"/>
            <a:chOff x="14927363" y="4934425"/>
            <a:chExt cx="914438" cy="914400"/>
          </a:xfrm>
        </p:grpSpPr>
        <p:cxnSp>
          <p:nvCxnSpPr>
            <p:cNvPr id="1839" name="Google Shape;1839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0" name="Google Shape;1840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1" name="Google Shape;1841;p73"/>
          <p:cNvGrpSpPr/>
          <p:nvPr/>
        </p:nvGrpSpPr>
        <p:grpSpPr>
          <a:xfrm>
            <a:off x="14919625" y="8849575"/>
            <a:ext cx="914438" cy="914400"/>
            <a:chOff x="14927363" y="4934425"/>
            <a:chExt cx="914438" cy="914400"/>
          </a:xfrm>
        </p:grpSpPr>
        <p:cxnSp>
          <p:nvCxnSpPr>
            <p:cNvPr id="1842" name="Google Shape;1842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3" name="Google Shape;1843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4" name="Google Shape;1844;p73"/>
          <p:cNvGrpSpPr/>
          <p:nvPr/>
        </p:nvGrpSpPr>
        <p:grpSpPr>
          <a:xfrm>
            <a:off x="14919625" y="7554475"/>
            <a:ext cx="914438" cy="914400"/>
            <a:chOff x="14927363" y="4934425"/>
            <a:chExt cx="914438" cy="914400"/>
          </a:xfrm>
        </p:grpSpPr>
        <p:cxnSp>
          <p:nvCxnSpPr>
            <p:cNvPr id="1845" name="Google Shape;1845;p73"/>
            <p:cNvCxnSpPr/>
            <p:nvPr/>
          </p:nvCxnSpPr>
          <p:spPr>
            <a:xfrm>
              <a:off x="14927400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6" name="Google Shape;1846;p73"/>
            <p:cNvCxnSpPr/>
            <p:nvPr/>
          </p:nvCxnSpPr>
          <p:spPr>
            <a:xfrm flipH="1">
              <a:off x="14927363" y="4934425"/>
              <a:ext cx="914400" cy="914400"/>
            </a:xfrm>
            <a:prstGeom prst="straightConnector1">
              <a:avLst/>
            </a:prstGeom>
            <a:noFill/>
            <a:ln w="28575" cap="flat" cmpd="sng">
              <a:solidFill>
                <a:srgbClr val="B6B8C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7" name="Google Shape;1847;p7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1848" name="Google Shape;1848;p7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1" name="Google Shape;1851;p73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Light">
  <p:cSld name="CUSTOM_1_1"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74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4" name="Google Shape;1854;p74"/>
          <p:cNvGrpSpPr/>
          <p:nvPr/>
        </p:nvGrpSpPr>
        <p:grpSpPr>
          <a:xfrm>
            <a:off x="13675357" y="1144900"/>
            <a:ext cx="762073" cy="807001"/>
            <a:chOff x="6020257" y="1144900"/>
            <a:chExt cx="762073" cy="807001"/>
          </a:xfrm>
        </p:grpSpPr>
        <p:sp>
          <p:nvSpPr>
            <p:cNvPr id="1855" name="Google Shape;1855;p74"/>
            <p:cNvSpPr/>
            <p:nvPr/>
          </p:nvSpPr>
          <p:spPr>
            <a:xfrm>
              <a:off x="6020257" y="1144900"/>
              <a:ext cx="317829" cy="691947"/>
            </a:xfrm>
            <a:custGeom>
              <a:avLst/>
              <a:gdLst/>
              <a:ahLst/>
              <a:cxnLst/>
              <a:rect l="l" t="t" r="r" b="b"/>
              <a:pathLst>
                <a:path w="3721" h="8101" extrusionOk="0">
                  <a:moveTo>
                    <a:pt x="3720" y="0"/>
                  </a:moveTo>
                  <a:lnTo>
                    <a:pt x="0" y="2142"/>
                  </a:lnTo>
                  <a:lnTo>
                    <a:pt x="0" y="7298"/>
                  </a:lnTo>
                  <a:lnTo>
                    <a:pt x="1401" y="8101"/>
                  </a:lnTo>
                  <a:lnTo>
                    <a:pt x="1401" y="2953"/>
                  </a:lnTo>
                  <a:lnTo>
                    <a:pt x="3720" y="1615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4"/>
            <p:cNvSpPr/>
            <p:nvPr/>
          </p:nvSpPr>
          <p:spPr>
            <a:xfrm>
              <a:off x="6218334" y="1144900"/>
              <a:ext cx="365832" cy="807001"/>
            </a:xfrm>
            <a:custGeom>
              <a:avLst/>
              <a:gdLst/>
              <a:ahLst/>
              <a:cxnLst/>
              <a:rect l="l" t="t" r="r" b="b"/>
              <a:pathLst>
                <a:path w="4283" h="9448" extrusionOk="0">
                  <a:moveTo>
                    <a:pt x="2882" y="0"/>
                  </a:moveTo>
                  <a:lnTo>
                    <a:pt x="2882" y="4104"/>
                  </a:lnTo>
                  <a:lnTo>
                    <a:pt x="1401" y="4104"/>
                  </a:lnTo>
                  <a:lnTo>
                    <a:pt x="1401" y="2570"/>
                  </a:lnTo>
                  <a:lnTo>
                    <a:pt x="1" y="3382"/>
                  </a:lnTo>
                  <a:lnTo>
                    <a:pt x="1" y="8636"/>
                  </a:lnTo>
                  <a:lnTo>
                    <a:pt x="1401" y="9448"/>
                  </a:lnTo>
                  <a:lnTo>
                    <a:pt x="1401" y="5353"/>
                  </a:lnTo>
                  <a:lnTo>
                    <a:pt x="2882" y="5353"/>
                  </a:lnTo>
                  <a:lnTo>
                    <a:pt x="2882" y="6879"/>
                  </a:lnTo>
                  <a:lnTo>
                    <a:pt x="4283" y="6067"/>
                  </a:lnTo>
                  <a:lnTo>
                    <a:pt x="4283" y="80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4"/>
            <p:cNvSpPr/>
            <p:nvPr/>
          </p:nvSpPr>
          <p:spPr>
            <a:xfrm>
              <a:off x="6464500" y="1259185"/>
              <a:ext cx="317829" cy="692716"/>
            </a:xfrm>
            <a:custGeom>
              <a:avLst/>
              <a:gdLst/>
              <a:ahLst/>
              <a:cxnLst/>
              <a:rect l="l" t="t" r="r" b="b"/>
              <a:pathLst>
                <a:path w="3721" h="8110" extrusionOk="0">
                  <a:moveTo>
                    <a:pt x="2320" y="1"/>
                  </a:moveTo>
                  <a:lnTo>
                    <a:pt x="2320" y="5157"/>
                  </a:lnTo>
                  <a:lnTo>
                    <a:pt x="0" y="6495"/>
                  </a:lnTo>
                  <a:lnTo>
                    <a:pt x="0" y="8110"/>
                  </a:lnTo>
                  <a:lnTo>
                    <a:pt x="3720" y="5960"/>
                  </a:lnTo>
                  <a:lnTo>
                    <a:pt x="3720" y="812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8" name="Google Shape;1858;p74"/>
          <p:cNvGrpSpPr/>
          <p:nvPr/>
        </p:nvGrpSpPr>
        <p:grpSpPr>
          <a:xfrm>
            <a:off x="8522782" y="1087757"/>
            <a:ext cx="4001266" cy="933501"/>
            <a:chOff x="867682" y="1087757"/>
            <a:chExt cx="4001266" cy="933501"/>
          </a:xfrm>
        </p:grpSpPr>
        <p:sp>
          <p:nvSpPr>
            <p:cNvPr id="1859" name="Google Shape;1859;p74"/>
            <p:cNvSpPr/>
            <p:nvPr/>
          </p:nvSpPr>
          <p:spPr>
            <a:xfrm>
              <a:off x="3054563" y="1265335"/>
              <a:ext cx="313302" cy="537260"/>
            </a:xfrm>
            <a:custGeom>
              <a:avLst/>
              <a:gdLst/>
              <a:ahLst/>
              <a:cxnLst/>
              <a:rect l="l" t="t" r="r" b="b"/>
              <a:pathLst>
                <a:path w="3668" h="6290" extrusionOk="0">
                  <a:moveTo>
                    <a:pt x="1089" y="0"/>
                  </a:moveTo>
                  <a:lnTo>
                    <a:pt x="1" y="152"/>
                  </a:lnTo>
                  <a:lnTo>
                    <a:pt x="1" y="6289"/>
                  </a:lnTo>
                  <a:lnTo>
                    <a:pt x="1089" y="6289"/>
                  </a:lnTo>
                  <a:lnTo>
                    <a:pt x="1089" y="3265"/>
                  </a:lnTo>
                  <a:cubicBezTo>
                    <a:pt x="1481" y="3060"/>
                    <a:pt x="1954" y="2899"/>
                    <a:pt x="2222" y="2899"/>
                  </a:cubicBezTo>
                  <a:cubicBezTo>
                    <a:pt x="2472" y="2899"/>
                    <a:pt x="2579" y="3015"/>
                    <a:pt x="2579" y="3247"/>
                  </a:cubicBezTo>
                  <a:lnTo>
                    <a:pt x="2579" y="6289"/>
                  </a:lnTo>
                  <a:lnTo>
                    <a:pt x="3667" y="6289"/>
                  </a:lnTo>
                  <a:lnTo>
                    <a:pt x="3667" y="3131"/>
                  </a:lnTo>
                  <a:cubicBezTo>
                    <a:pt x="3667" y="2355"/>
                    <a:pt x="3408" y="1847"/>
                    <a:pt x="2686" y="1847"/>
                  </a:cubicBezTo>
                  <a:cubicBezTo>
                    <a:pt x="2213" y="1847"/>
                    <a:pt x="1571" y="2016"/>
                    <a:pt x="1089" y="2266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4"/>
            <p:cNvSpPr/>
            <p:nvPr/>
          </p:nvSpPr>
          <p:spPr>
            <a:xfrm>
              <a:off x="1948182" y="1293522"/>
              <a:ext cx="381036" cy="509073"/>
            </a:xfrm>
            <a:custGeom>
              <a:avLst/>
              <a:gdLst/>
              <a:ahLst/>
              <a:cxnLst/>
              <a:rect l="l" t="t" r="r" b="b"/>
              <a:pathLst>
                <a:path w="4461" h="5960" extrusionOk="0">
                  <a:moveTo>
                    <a:pt x="0" y="0"/>
                  </a:moveTo>
                  <a:lnTo>
                    <a:pt x="0" y="5959"/>
                  </a:lnTo>
                  <a:lnTo>
                    <a:pt x="1124" y="5959"/>
                  </a:lnTo>
                  <a:lnTo>
                    <a:pt x="1124" y="3444"/>
                  </a:lnTo>
                  <a:lnTo>
                    <a:pt x="3337" y="3444"/>
                  </a:lnTo>
                  <a:lnTo>
                    <a:pt x="3337" y="5959"/>
                  </a:lnTo>
                  <a:lnTo>
                    <a:pt x="4461" y="5959"/>
                  </a:lnTo>
                  <a:lnTo>
                    <a:pt x="4461" y="0"/>
                  </a:lnTo>
                  <a:lnTo>
                    <a:pt x="3337" y="0"/>
                  </a:lnTo>
                  <a:lnTo>
                    <a:pt x="3337" y="2453"/>
                  </a:lnTo>
                  <a:lnTo>
                    <a:pt x="1124" y="245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4"/>
            <p:cNvSpPr/>
            <p:nvPr/>
          </p:nvSpPr>
          <p:spPr>
            <a:xfrm>
              <a:off x="2390888" y="1423011"/>
              <a:ext cx="291180" cy="387186"/>
            </a:xfrm>
            <a:custGeom>
              <a:avLst/>
              <a:gdLst/>
              <a:ahLst/>
              <a:cxnLst/>
              <a:rect l="l" t="t" r="r" b="b"/>
              <a:pathLst>
                <a:path w="3409" h="4533" extrusionOk="0">
                  <a:moveTo>
                    <a:pt x="2516" y="4443"/>
                  </a:moveTo>
                  <a:lnTo>
                    <a:pt x="3408" y="4443"/>
                  </a:lnTo>
                  <a:lnTo>
                    <a:pt x="3408" y="1571"/>
                  </a:lnTo>
                  <a:cubicBezTo>
                    <a:pt x="3408" y="482"/>
                    <a:pt x="3007" y="1"/>
                    <a:pt x="1633" y="1"/>
                  </a:cubicBezTo>
                  <a:cubicBezTo>
                    <a:pt x="1151" y="1"/>
                    <a:pt x="553" y="81"/>
                    <a:pt x="143" y="206"/>
                  </a:cubicBezTo>
                  <a:lnTo>
                    <a:pt x="277" y="1035"/>
                  </a:lnTo>
                  <a:cubicBezTo>
                    <a:pt x="660" y="955"/>
                    <a:pt x="1089" y="902"/>
                    <a:pt x="1481" y="902"/>
                  </a:cubicBezTo>
                  <a:cubicBezTo>
                    <a:pt x="2177" y="902"/>
                    <a:pt x="2311" y="1071"/>
                    <a:pt x="2311" y="1553"/>
                  </a:cubicBezTo>
                  <a:lnTo>
                    <a:pt x="2311" y="2008"/>
                  </a:lnTo>
                  <a:lnTo>
                    <a:pt x="1267" y="2008"/>
                  </a:lnTo>
                  <a:cubicBezTo>
                    <a:pt x="384" y="2008"/>
                    <a:pt x="0" y="2356"/>
                    <a:pt x="0" y="3239"/>
                  </a:cubicBezTo>
                  <a:cubicBezTo>
                    <a:pt x="0" y="3988"/>
                    <a:pt x="339" y="4533"/>
                    <a:pt x="1133" y="4533"/>
                  </a:cubicBezTo>
                  <a:cubicBezTo>
                    <a:pt x="1570" y="4533"/>
                    <a:pt x="2034" y="4408"/>
                    <a:pt x="2436" y="4149"/>
                  </a:cubicBezTo>
                  <a:close/>
                  <a:moveTo>
                    <a:pt x="1508" y="2802"/>
                  </a:moveTo>
                  <a:lnTo>
                    <a:pt x="2311" y="2802"/>
                  </a:lnTo>
                  <a:lnTo>
                    <a:pt x="2311" y="3444"/>
                  </a:lnTo>
                  <a:cubicBezTo>
                    <a:pt x="2106" y="3560"/>
                    <a:pt x="1811" y="3667"/>
                    <a:pt x="1490" y="3667"/>
                  </a:cubicBezTo>
                  <a:cubicBezTo>
                    <a:pt x="1151" y="3667"/>
                    <a:pt x="1053" y="3533"/>
                    <a:pt x="1053" y="3230"/>
                  </a:cubicBezTo>
                  <a:cubicBezTo>
                    <a:pt x="1053" y="2900"/>
                    <a:pt x="1151" y="2802"/>
                    <a:pt x="1508" y="2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4"/>
            <p:cNvSpPr/>
            <p:nvPr/>
          </p:nvSpPr>
          <p:spPr>
            <a:xfrm>
              <a:off x="2733744" y="1423011"/>
              <a:ext cx="262993" cy="387186"/>
            </a:xfrm>
            <a:custGeom>
              <a:avLst/>
              <a:gdLst/>
              <a:ahLst/>
              <a:cxnLst/>
              <a:rect l="l" t="t" r="r" b="b"/>
              <a:pathLst>
                <a:path w="3079" h="4533" extrusionOk="0">
                  <a:moveTo>
                    <a:pt x="1687" y="1"/>
                  </a:moveTo>
                  <a:cubicBezTo>
                    <a:pt x="438" y="1"/>
                    <a:pt x="54" y="384"/>
                    <a:pt x="54" y="1259"/>
                  </a:cubicBezTo>
                  <a:cubicBezTo>
                    <a:pt x="54" y="2097"/>
                    <a:pt x="179" y="2374"/>
                    <a:pt x="1250" y="2632"/>
                  </a:cubicBezTo>
                  <a:cubicBezTo>
                    <a:pt x="1955" y="2802"/>
                    <a:pt x="2008" y="2936"/>
                    <a:pt x="2008" y="3203"/>
                  </a:cubicBezTo>
                  <a:cubicBezTo>
                    <a:pt x="2008" y="3533"/>
                    <a:pt x="1937" y="3640"/>
                    <a:pt x="1455" y="3640"/>
                  </a:cubicBezTo>
                  <a:cubicBezTo>
                    <a:pt x="1000" y="3640"/>
                    <a:pt x="518" y="3560"/>
                    <a:pt x="152" y="3453"/>
                  </a:cubicBezTo>
                  <a:lnTo>
                    <a:pt x="1" y="4283"/>
                  </a:lnTo>
                  <a:cubicBezTo>
                    <a:pt x="402" y="4425"/>
                    <a:pt x="1045" y="4533"/>
                    <a:pt x="1508" y="4533"/>
                  </a:cubicBezTo>
                  <a:cubicBezTo>
                    <a:pt x="2820" y="4533"/>
                    <a:pt x="3079" y="4015"/>
                    <a:pt x="3079" y="3177"/>
                  </a:cubicBezTo>
                  <a:cubicBezTo>
                    <a:pt x="3079" y="2284"/>
                    <a:pt x="2963" y="2115"/>
                    <a:pt x="1749" y="1794"/>
                  </a:cubicBezTo>
                  <a:cubicBezTo>
                    <a:pt x="1161" y="1642"/>
                    <a:pt x="1134" y="1615"/>
                    <a:pt x="1134" y="1267"/>
                  </a:cubicBezTo>
                  <a:cubicBezTo>
                    <a:pt x="1134" y="1000"/>
                    <a:pt x="1214" y="893"/>
                    <a:pt x="1687" y="893"/>
                  </a:cubicBezTo>
                  <a:cubicBezTo>
                    <a:pt x="2026" y="893"/>
                    <a:pt x="2552" y="955"/>
                    <a:pt x="2882" y="1018"/>
                  </a:cubicBezTo>
                  <a:lnTo>
                    <a:pt x="2989" y="152"/>
                  </a:lnTo>
                  <a:cubicBezTo>
                    <a:pt x="2615" y="54"/>
                    <a:pt x="2088" y="1"/>
                    <a:pt x="1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4"/>
            <p:cNvSpPr/>
            <p:nvPr/>
          </p:nvSpPr>
          <p:spPr>
            <a:xfrm>
              <a:off x="3436282" y="1430613"/>
              <a:ext cx="93871" cy="371982"/>
            </a:xfrm>
            <a:custGeom>
              <a:avLst/>
              <a:gdLst/>
              <a:ahLst/>
              <a:cxnLst/>
              <a:rect l="l" t="t" r="r" b="b"/>
              <a:pathLst>
                <a:path w="1099" h="4355" extrusionOk="0">
                  <a:moveTo>
                    <a:pt x="1" y="1"/>
                  </a:moveTo>
                  <a:lnTo>
                    <a:pt x="1" y="4354"/>
                  </a:lnTo>
                  <a:lnTo>
                    <a:pt x="1098" y="4354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4"/>
            <p:cNvSpPr/>
            <p:nvPr/>
          </p:nvSpPr>
          <p:spPr>
            <a:xfrm>
              <a:off x="3436282" y="1269862"/>
              <a:ext cx="93871" cy="107537"/>
            </a:xfrm>
            <a:custGeom>
              <a:avLst/>
              <a:gdLst/>
              <a:ahLst/>
              <a:cxnLst/>
              <a:rect l="l" t="t" r="r" b="b"/>
              <a:pathLst>
                <a:path w="1099" h="1259" extrusionOk="0">
                  <a:moveTo>
                    <a:pt x="1" y="1"/>
                  </a:moveTo>
                  <a:lnTo>
                    <a:pt x="1" y="1258"/>
                  </a:lnTo>
                  <a:lnTo>
                    <a:pt x="1098" y="125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4"/>
            <p:cNvSpPr/>
            <p:nvPr/>
          </p:nvSpPr>
          <p:spPr>
            <a:xfrm>
              <a:off x="3594812" y="1285834"/>
              <a:ext cx="319367" cy="524363"/>
            </a:xfrm>
            <a:custGeom>
              <a:avLst/>
              <a:gdLst/>
              <a:ahLst/>
              <a:cxnLst/>
              <a:rect l="l" t="t" r="r" b="b"/>
              <a:pathLst>
                <a:path w="3739" h="6139" extrusionOk="0">
                  <a:moveTo>
                    <a:pt x="2124" y="1"/>
                  </a:moveTo>
                  <a:cubicBezTo>
                    <a:pt x="634" y="1"/>
                    <a:pt x="1" y="634"/>
                    <a:pt x="1" y="1732"/>
                  </a:cubicBezTo>
                  <a:lnTo>
                    <a:pt x="1" y="4417"/>
                  </a:lnTo>
                  <a:cubicBezTo>
                    <a:pt x="1" y="5505"/>
                    <a:pt x="634" y="6139"/>
                    <a:pt x="2124" y="6139"/>
                  </a:cubicBezTo>
                  <a:cubicBezTo>
                    <a:pt x="2677" y="6139"/>
                    <a:pt x="3248" y="6067"/>
                    <a:pt x="3738" y="5942"/>
                  </a:cubicBezTo>
                  <a:lnTo>
                    <a:pt x="3614" y="4970"/>
                  </a:lnTo>
                  <a:cubicBezTo>
                    <a:pt x="3132" y="5059"/>
                    <a:pt x="2570" y="5122"/>
                    <a:pt x="2159" y="5122"/>
                  </a:cubicBezTo>
                  <a:cubicBezTo>
                    <a:pt x="1374" y="5122"/>
                    <a:pt x="1125" y="4854"/>
                    <a:pt x="1125" y="4221"/>
                  </a:cubicBezTo>
                  <a:lnTo>
                    <a:pt x="1125" y="1928"/>
                  </a:lnTo>
                  <a:cubicBezTo>
                    <a:pt x="1125" y="1294"/>
                    <a:pt x="1374" y="1018"/>
                    <a:pt x="2159" y="1018"/>
                  </a:cubicBezTo>
                  <a:cubicBezTo>
                    <a:pt x="2570" y="1018"/>
                    <a:pt x="3132" y="1080"/>
                    <a:pt x="3614" y="1178"/>
                  </a:cubicBezTo>
                  <a:lnTo>
                    <a:pt x="3738" y="197"/>
                  </a:lnTo>
                  <a:cubicBezTo>
                    <a:pt x="3248" y="72"/>
                    <a:pt x="267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4"/>
            <p:cNvSpPr/>
            <p:nvPr/>
          </p:nvSpPr>
          <p:spPr>
            <a:xfrm>
              <a:off x="3943049" y="1423011"/>
              <a:ext cx="324662" cy="387186"/>
            </a:xfrm>
            <a:custGeom>
              <a:avLst/>
              <a:gdLst/>
              <a:ahLst/>
              <a:cxnLst/>
              <a:rect l="l" t="t" r="r" b="b"/>
              <a:pathLst>
                <a:path w="3801" h="4533" extrusionOk="0">
                  <a:moveTo>
                    <a:pt x="1901" y="4533"/>
                  </a:moveTo>
                  <a:cubicBezTo>
                    <a:pt x="411" y="4533"/>
                    <a:pt x="0" y="3712"/>
                    <a:pt x="0" y="2820"/>
                  </a:cubicBezTo>
                  <a:lnTo>
                    <a:pt x="0" y="1713"/>
                  </a:lnTo>
                  <a:cubicBezTo>
                    <a:pt x="0" y="821"/>
                    <a:pt x="411" y="1"/>
                    <a:pt x="1901" y="1"/>
                  </a:cubicBezTo>
                  <a:cubicBezTo>
                    <a:pt x="3399" y="1"/>
                    <a:pt x="3801" y="821"/>
                    <a:pt x="3801" y="1713"/>
                  </a:cubicBezTo>
                  <a:lnTo>
                    <a:pt x="3801" y="2820"/>
                  </a:lnTo>
                  <a:cubicBezTo>
                    <a:pt x="3801" y="3712"/>
                    <a:pt x="3399" y="4533"/>
                    <a:pt x="1901" y="4533"/>
                  </a:cubicBezTo>
                  <a:close/>
                  <a:moveTo>
                    <a:pt x="1901" y="928"/>
                  </a:moveTo>
                  <a:cubicBezTo>
                    <a:pt x="1321" y="928"/>
                    <a:pt x="1098" y="1187"/>
                    <a:pt x="1098" y="1678"/>
                  </a:cubicBezTo>
                  <a:lnTo>
                    <a:pt x="1098" y="2855"/>
                  </a:lnTo>
                  <a:cubicBezTo>
                    <a:pt x="1098" y="3346"/>
                    <a:pt x="1321" y="3605"/>
                    <a:pt x="1901" y="3605"/>
                  </a:cubicBezTo>
                  <a:cubicBezTo>
                    <a:pt x="2481" y="3605"/>
                    <a:pt x="2712" y="3346"/>
                    <a:pt x="2712" y="2855"/>
                  </a:cubicBezTo>
                  <a:lnTo>
                    <a:pt x="2712" y="1678"/>
                  </a:lnTo>
                  <a:cubicBezTo>
                    <a:pt x="2712" y="1187"/>
                    <a:pt x="2481" y="928"/>
                    <a:pt x="1901" y="9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4"/>
            <p:cNvSpPr/>
            <p:nvPr/>
          </p:nvSpPr>
          <p:spPr>
            <a:xfrm>
              <a:off x="4323317" y="1423011"/>
              <a:ext cx="192098" cy="379584"/>
            </a:xfrm>
            <a:custGeom>
              <a:avLst/>
              <a:gdLst/>
              <a:ahLst/>
              <a:cxnLst/>
              <a:rect l="l" t="t" r="r" b="b"/>
              <a:pathLst>
                <a:path w="2249" h="4444" extrusionOk="0">
                  <a:moveTo>
                    <a:pt x="2141" y="1"/>
                  </a:moveTo>
                  <a:cubicBezTo>
                    <a:pt x="1758" y="108"/>
                    <a:pt x="1240" y="411"/>
                    <a:pt x="999" y="572"/>
                  </a:cubicBezTo>
                  <a:lnTo>
                    <a:pt x="928" y="90"/>
                  </a:lnTo>
                  <a:lnTo>
                    <a:pt x="0" y="90"/>
                  </a:lnTo>
                  <a:lnTo>
                    <a:pt x="0" y="4443"/>
                  </a:lnTo>
                  <a:lnTo>
                    <a:pt x="1097" y="4443"/>
                  </a:lnTo>
                  <a:lnTo>
                    <a:pt x="1097" y="1633"/>
                  </a:lnTo>
                  <a:cubicBezTo>
                    <a:pt x="1490" y="1383"/>
                    <a:pt x="1829" y="1187"/>
                    <a:pt x="2248" y="1000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4"/>
            <p:cNvSpPr/>
            <p:nvPr/>
          </p:nvSpPr>
          <p:spPr>
            <a:xfrm>
              <a:off x="4553425" y="1423011"/>
              <a:ext cx="315523" cy="543410"/>
            </a:xfrm>
            <a:custGeom>
              <a:avLst/>
              <a:gdLst/>
              <a:ahLst/>
              <a:cxnLst/>
              <a:rect l="l" t="t" r="r" b="b"/>
              <a:pathLst>
                <a:path w="3694" h="6362" extrusionOk="0">
                  <a:moveTo>
                    <a:pt x="3694" y="2998"/>
                  </a:moveTo>
                  <a:cubicBezTo>
                    <a:pt x="3694" y="3962"/>
                    <a:pt x="3265" y="4533"/>
                    <a:pt x="2257" y="4533"/>
                  </a:cubicBezTo>
                  <a:cubicBezTo>
                    <a:pt x="1865" y="4533"/>
                    <a:pt x="1428" y="4479"/>
                    <a:pt x="1089" y="4408"/>
                  </a:cubicBezTo>
                  <a:lnTo>
                    <a:pt x="1089" y="6210"/>
                  </a:lnTo>
                  <a:lnTo>
                    <a:pt x="0" y="6361"/>
                  </a:lnTo>
                  <a:lnTo>
                    <a:pt x="0" y="90"/>
                  </a:lnTo>
                  <a:lnTo>
                    <a:pt x="866" y="90"/>
                  </a:lnTo>
                  <a:lnTo>
                    <a:pt x="973" y="456"/>
                  </a:lnTo>
                  <a:cubicBezTo>
                    <a:pt x="1356" y="179"/>
                    <a:pt x="1802" y="1"/>
                    <a:pt x="2355" y="1"/>
                  </a:cubicBezTo>
                  <a:cubicBezTo>
                    <a:pt x="3230" y="1"/>
                    <a:pt x="3694" y="518"/>
                    <a:pt x="3694" y="1508"/>
                  </a:cubicBezTo>
                  <a:close/>
                  <a:moveTo>
                    <a:pt x="1089" y="3489"/>
                  </a:moveTo>
                  <a:cubicBezTo>
                    <a:pt x="1374" y="3551"/>
                    <a:pt x="1740" y="3605"/>
                    <a:pt x="2061" y="3605"/>
                  </a:cubicBezTo>
                  <a:cubicBezTo>
                    <a:pt x="2454" y="3605"/>
                    <a:pt x="2605" y="3417"/>
                    <a:pt x="2605" y="3025"/>
                  </a:cubicBezTo>
                  <a:lnTo>
                    <a:pt x="2605" y="1482"/>
                  </a:lnTo>
                  <a:cubicBezTo>
                    <a:pt x="2605" y="1125"/>
                    <a:pt x="2471" y="928"/>
                    <a:pt x="2070" y="928"/>
                  </a:cubicBezTo>
                  <a:cubicBezTo>
                    <a:pt x="1704" y="928"/>
                    <a:pt x="1321" y="1107"/>
                    <a:pt x="1089" y="1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4"/>
            <p:cNvSpPr/>
            <p:nvPr/>
          </p:nvSpPr>
          <p:spPr>
            <a:xfrm>
              <a:off x="867682" y="1087757"/>
              <a:ext cx="367370" cy="800936"/>
            </a:xfrm>
            <a:custGeom>
              <a:avLst/>
              <a:gdLst/>
              <a:ahLst/>
              <a:cxnLst/>
              <a:rect l="l" t="t" r="r" b="b"/>
              <a:pathLst>
                <a:path w="4301" h="9377" extrusionOk="0">
                  <a:moveTo>
                    <a:pt x="4300" y="0"/>
                  </a:moveTo>
                  <a:lnTo>
                    <a:pt x="0" y="2480"/>
                  </a:lnTo>
                  <a:lnTo>
                    <a:pt x="0" y="8440"/>
                  </a:lnTo>
                  <a:lnTo>
                    <a:pt x="1615" y="9376"/>
                  </a:lnTo>
                  <a:lnTo>
                    <a:pt x="1615" y="3417"/>
                  </a:lnTo>
                  <a:lnTo>
                    <a:pt x="4300" y="1865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4"/>
            <p:cNvSpPr/>
            <p:nvPr/>
          </p:nvSpPr>
          <p:spPr>
            <a:xfrm>
              <a:off x="1097022" y="1087757"/>
              <a:ext cx="422975" cy="933501"/>
            </a:xfrm>
            <a:custGeom>
              <a:avLst/>
              <a:gdLst/>
              <a:ahLst/>
              <a:cxnLst/>
              <a:rect l="l" t="t" r="r" b="b"/>
              <a:pathLst>
                <a:path w="4952" h="10929" extrusionOk="0">
                  <a:moveTo>
                    <a:pt x="3328" y="0"/>
                  </a:moveTo>
                  <a:lnTo>
                    <a:pt x="3328" y="4746"/>
                  </a:lnTo>
                  <a:lnTo>
                    <a:pt x="1615" y="4746"/>
                  </a:lnTo>
                  <a:lnTo>
                    <a:pt x="1615" y="2971"/>
                  </a:lnTo>
                  <a:lnTo>
                    <a:pt x="0" y="3908"/>
                  </a:lnTo>
                  <a:lnTo>
                    <a:pt x="0" y="9992"/>
                  </a:lnTo>
                  <a:lnTo>
                    <a:pt x="1615" y="10929"/>
                  </a:lnTo>
                  <a:lnTo>
                    <a:pt x="1615" y="6192"/>
                  </a:lnTo>
                  <a:lnTo>
                    <a:pt x="3328" y="6192"/>
                  </a:lnTo>
                  <a:lnTo>
                    <a:pt x="3328" y="7949"/>
                  </a:lnTo>
                  <a:lnTo>
                    <a:pt x="4952" y="7021"/>
                  </a:lnTo>
                  <a:lnTo>
                    <a:pt x="4952" y="928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4"/>
            <p:cNvSpPr/>
            <p:nvPr/>
          </p:nvSpPr>
          <p:spPr>
            <a:xfrm>
              <a:off x="1381197" y="1220321"/>
              <a:ext cx="368139" cy="800936"/>
            </a:xfrm>
            <a:custGeom>
              <a:avLst/>
              <a:gdLst/>
              <a:ahLst/>
              <a:cxnLst/>
              <a:rect l="l" t="t" r="r" b="b"/>
              <a:pathLst>
                <a:path w="4310" h="9377" extrusionOk="0">
                  <a:moveTo>
                    <a:pt x="2686" y="1"/>
                  </a:moveTo>
                  <a:lnTo>
                    <a:pt x="2686" y="5960"/>
                  </a:lnTo>
                  <a:lnTo>
                    <a:pt x="1" y="7512"/>
                  </a:lnTo>
                  <a:lnTo>
                    <a:pt x="1" y="9377"/>
                  </a:lnTo>
                  <a:lnTo>
                    <a:pt x="4310" y="6897"/>
                  </a:lnTo>
                  <a:lnTo>
                    <a:pt x="4310" y="928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74"/>
          <p:cNvGrpSpPr/>
          <p:nvPr/>
        </p:nvGrpSpPr>
        <p:grpSpPr>
          <a:xfrm>
            <a:off x="10957281" y="5450157"/>
            <a:ext cx="733117" cy="733886"/>
            <a:chOff x="3302181" y="5450157"/>
            <a:chExt cx="733117" cy="733886"/>
          </a:xfrm>
        </p:grpSpPr>
        <p:sp>
          <p:nvSpPr>
            <p:cNvPr id="1873" name="Google Shape;1873;p74"/>
            <p:cNvSpPr/>
            <p:nvPr/>
          </p:nvSpPr>
          <p:spPr>
            <a:xfrm>
              <a:off x="3302181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4"/>
            <p:cNvSpPr/>
            <p:nvPr/>
          </p:nvSpPr>
          <p:spPr>
            <a:xfrm>
              <a:off x="3495731" y="5658911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74"/>
          <p:cNvGrpSpPr/>
          <p:nvPr/>
        </p:nvGrpSpPr>
        <p:grpSpPr>
          <a:xfrm>
            <a:off x="9767877" y="5450157"/>
            <a:ext cx="733886" cy="733886"/>
            <a:chOff x="2112777" y="5450157"/>
            <a:chExt cx="733886" cy="733886"/>
          </a:xfrm>
        </p:grpSpPr>
        <p:sp>
          <p:nvSpPr>
            <p:cNvPr id="1876" name="Google Shape;1876;p74"/>
            <p:cNvSpPr/>
            <p:nvPr/>
          </p:nvSpPr>
          <p:spPr>
            <a:xfrm>
              <a:off x="2112777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4"/>
            <p:cNvSpPr/>
            <p:nvPr/>
          </p:nvSpPr>
          <p:spPr>
            <a:xfrm>
              <a:off x="2238508" y="5575119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4"/>
            <p:cNvSpPr/>
            <p:nvPr/>
          </p:nvSpPr>
          <p:spPr>
            <a:xfrm>
              <a:off x="2379442" y="5748853"/>
              <a:ext cx="201238" cy="153235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74"/>
          <p:cNvGrpSpPr/>
          <p:nvPr/>
        </p:nvGrpSpPr>
        <p:grpSpPr>
          <a:xfrm>
            <a:off x="10913121" y="3068958"/>
            <a:ext cx="733886" cy="733800"/>
            <a:chOff x="3258021" y="3068958"/>
            <a:chExt cx="733886" cy="733800"/>
          </a:xfrm>
        </p:grpSpPr>
        <p:sp>
          <p:nvSpPr>
            <p:cNvPr id="1880" name="Google Shape;1880;p74"/>
            <p:cNvSpPr/>
            <p:nvPr/>
          </p:nvSpPr>
          <p:spPr>
            <a:xfrm>
              <a:off x="3258021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4"/>
            <p:cNvSpPr/>
            <p:nvPr/>
          </p:nvSpPr>
          <p:spPr>
            <a:xfrm>
              <a:off x="3418772" y="3182474"/>
              <a:ext cx="412384" cy="506767"/>
            </a:xfrm>
            <a:custGeom>
              <a:avLst/>
              <a:gdLst/>
              <a:ahLst/>
              <a:cxnLst/>
              <a:rect l="l" t="t" r="r" b="b"/>
              <a:pathLst>
                <a:path w="4828" h="5933" extrusionOk="0">
                  <a:moveTo>
                    <a:pt x="2347" y="9"/>
                  </a:moveTo>
                  <a:cubicBezTo>
                    <a:pt x="2383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3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6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6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3" y="5933"/>
                    <a:pt x="2338" y="5906"/>
                  </a:cubicBezTo>
                  <a:lnTo>
                    <a:pt x="1143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9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20" y="393"/>
                    <a:pt x="1544" y="312"/>
                    <a:pt x="2115" y="98"/>
                  </a:cubicBezTo>
                  <a:close/>
                  <a:moveTo>
                    <a:pt x="2401" y="286"/>
                  </a:moveTo>
                  <a:lnTo>
                    <a:pt x="2213" y="357"/>
                  </a:lnTo>
                  <a:cubicBezTo>
                    <a:pt x="1607" y="589"/>
                    <a:pt x="938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7" y="4951"/>
                  </a:cubicBezTo>
                  <a:lnTo>
                    <a:pt x="1277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2" y="4559"/>
                    <a:pt x="4551" y="3970"/>
                    <a:pt x="4551" y="3355"/>
                  </a:cubicBezTo>
                  <a:lnTo>
                    <a:pt x="4551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5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4"/>
            <p:cNvSpPr/>
            <p:nvPr/>
          </p:nvSpPr>
          <p:spPr>
            <a:xfrm>
              <a:off x="3522466" y="3334855"/>
              <a:ext cx="228656" cy="173820"/>
            </a:xfrm>
            <a:custGeom>
              <a:avLst/>
              <a:gdLst/>
              <a:ahLst/>
              <a:cxnLst/>
              <a:rect l="l" t="t" r="r" b="b"/>
              <a:pathLst>
                <a:path w="2677" h="2035" extrusionOk="0">
                  <a:moveTo>
                    <a:pt x="0" y="1205"/>
                  </a:moveTo>
                  <a:lnTo>
                    <a:pt x="205" y="1000"/>
                  </a:lnTo>
                  <a:lnTo>
                    <a:pt x="830" y="1624"/>
                  </a:lnTo>
                  <a:lnTo>
                    <a:pt x="2471" y="0"/>
                  </a:lnTo>
                  <a:lnTo>
                    <a:pt x="2676" y="215"/>
                  </a:lnTo>
                  <a:lnTo>
                    <a:pt x="83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74"/>
          <p:cNvGrpSpPr/>
          <p:nvPr/>
        </p:nvGrpSpPr>
        <p:grpSpPr>
          <a:xfrm>
            <a:off x="12145232" y="5450157"/>
            <a:ext cx="733886" cy="733886"/>
            <a:chOff x="4490132" y="5450157"/>
            <a:chExt cx="733886" cy="733886"/>
          </a:xfrm>
        </p:grpSpPr>
        <p:sp>
          <p:nvSpPr>
            <p:cNvPr id="1884" name="Google Shape;1884;p74"/>
            <p:cNvSpPr/>
            <p:nvPr/>
          </p:nvSpPr>
          <p:spPr>
            <a:xfrm>
              <a:off x="4490132" y="5450157"/>
              <a:ext cx="733886" cy="733886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1" y="0"/>
                  </a:moveTo>
                  <a:cubicBezTo>
                    <a:pt x="1928" y="0"/>
                    <a:pt x="1" y="1918"/>
                    <a:pt x="1" y="4291"/>
                  </a:cubicBezTo>
                  <a:cubicBezTo>
                    <a:pt x="1" y="6664"/>
                    <a:pt x="1928" y="8591"/>
                    <a:pt x="4301" y="8591"/>
                  </a:cubicBezTo>
                  <a:cubicBezTo>
                    <a:pt x="6674" y="8591"/>
                    <a:pt x="8592" y="6664"/>
                    <a:pt x="8592" y="4291"/>
                  </a:cubicBezTo>
                  <a:cubicBezTo>
                    <a:pt x="8592" y="1918"/>
                    <a:pt x="6674" y="0"/>
                    <a:pt x="430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4"/>
            <p:cNvSpPr/>
            <p:nvPr/>
          </p:nvSpPr>
          <p:spPr>
            <a:xfrm>
              <a:off x="4649431" y="5633031"/>
              <a:ext cx="405465" cy="358231"/>
            </a:xfrm>
            <a:custGeom>
              <a:avLst/>
              <a:gdLst/>
              <a:ahLst/>
              <a:cxnLst/>
              <a:rect l="l" t="t" r="r" b="b"/>
              <a:pathLst>
                <a:path w="4747" h="4194" extrusionOk="0">
                  <a:moveTo>
                    <a:pt x="2561" y="491"/>
                  </a:moveTo>
                  <a:cubicBezTo>
                    <a:pt x="2802" y="259"/>
                    <a:pt x="3132" y="125"/>
                    <a:pt x="3471" y="125"/>
                  </a:cubicBezTo>
                  <a:cubicBezTo>
                    <a:pt x="3810" y="125"/>
                    <a:pt x="4131" y="259"/>
                    <a:pt x="4372" y="491"/>
                  </a:cubicBezTo>
                  <a:cubicBezTo>
                    <a:pt x="4612" y="732"/>
                    <a:pt x="4746" y="1062"/>
                    <a:pt x="4746" y="1401"/>
                  </a:cubicBezTo>
                  <a:cubicBezTo>
                    <a:pt x="4746" y="1740"/>
                    <a:pt x="4612" y="2061"/>
                    <a:pt x="4372" y="2302"/>
                  </a:cubicBezTo>
                  <a:lnTo>
                    <a:pt x="2525" y="4148"/>
                  </a:lnTo>
                  <a:cubicBezTo>
                    <a:pt x="2471" y="4193"/>
                    <a:pt x="2391" y="4193"/>
                    <a:pt x="2347" y="4148"/>
                  </a:cubicBezTo>
                  <a:lnTo>
                    <a:pt x="500" y="2302"/>
                  </a:lnTo>
                  <a:cubicBezTo>
                    <a:pt x="0" y="1802"/>
                    <a:pt x="0" y="990"/>
                    <a:pt x="500" y="491"/>
                  </a:cubicBezTo>
                  <a:cubicBezTo>
                    <a:pt x="999" y="0"/>
                    <a:pt x="1802" y="0"/>
                    <a:pt x="2302" y="491"/>
                  </a:cubicBezTo>
                  <a:lnTo>
                    <a:pt x="2436" y="625"/>
                  </a:lnTo>
                  <a:close/>
                  <a:moveTo>
                    <a:pt x="3471" y="375"/>
                  </a:moveTo>
                  <a:cubicBezTo>
                    <a:pt x="3194" y="375"/>
                    <a:pt x="2935" y="482"/>
                    <a:pt x="2748" y="678"/>
                  </a:cubicBezTo>
                  <a:lnTo>
                    <a:pt x="2525" y="901"/>
                  </a:lnTo>
                  <a:cubicBezTo>
                    <a:pt x="2498" y="919"/>
                    <a:pt x="2471" y="937"/>
                    <a:pt x="2436" y="937"/>
                  </a:cubicBezTo>
                  <a:cubicBezTo>
                    <a:pt x="2400" y="937"/>
                    <a:pt x="2364" y="919"/>
                    <a:pt x="2347" y="901"/>
                  </a:cubicBezTo>
                  <a:lnTo>
                    <a:pt x="2124" y="678"/>
                  </a:lnTo>
                  <a:cubicBezTo>
                    <a:pt x="1722" y="277"/>
                    <a:pt x="1080" y="277"/>
                    <a:pt x="678" y="678"/>
                  </a:cubicBezTo>
                  <a:cubicBezTo>
                    <a:pt x="277" y="1080"/>
                    <a:pt x="277" y="1722"/>
                    <a:pt x="678" y="2114"/>
                  </a:cubicBezTo>
                  <a:lnTo>
                    <a:pt x="2436" y="3872"/>
                  </a:lnTo>
                  <a:lnTo>
                    <a:pt x="4184" y="2114"/>
                  </a:lnTo>
                  <a:cubicBezTo>
                    <a:pt x="4381" y="1927"/>
                    <a:pt x="4488" y="1668"/>
                    <a:pt x="4488" y="1401"/>
                  </a:cubicBezTo>
                  <a:cubicBezTo>
                    <a:pt x="4488" y="1124"/>
                    <a:pt x="4381" y="865"/>
                    <a:pt x="4184" y="678"/>
                  </a:cubicBezTo>
                  <a:cubicBezTo>
                    <a:pt x="3997" y="482"/>
                    <a:pt x="3738" y="375"/>
                    <a:pt x="3471" y="375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6" name="Google Shape;1886;p74"/>
          <p:cNvGrpSpPr/>
          <p:nvPr/>
        </p:nvGrpSpPr>
        <p:grpSpPr>
          <a:xfrm>
            <a:off x="8579925" y="5450157"/>
            <a:ext cx="733117" cy="733886"/>
            <a:chOff x="924825" y="5450157"/>
            <a:chExt cx="733117" cy="733886"/>
          </a:xfrm>
        </p:grpSpPr>
        <p:sp>
          <p:nvSpPr>
            <p:cNvPr id="1887" name="Google Shape;1887;p74"/>
            <p:cNvSpPr/>
            <p:nvPr/>
          </p:nvSpPr>
          <p:spPr>
            <a:xfrm>
              <a:off x="924825" y="5450157"/>
              <a:ext cx="733117" cy="733886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4"/>
            <p:cNvSpPr/>
            <p:nvPr/>
          </p:nvSpPr>
          <p:spPr>
            <a:xfrm>
              <a:off x="1049787" y="5575119"/>
              <a:ext cx="293401" cy="407686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4"/>
            <p:cNvSpPr/>
            <p:nvPr/>
          </p:nvSpPr>
          <p:spPr>
            <a:xfrm>
              <a:off x="1244106" y="5655837"/>
              <a:ext cx="288874" cy="402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74"/>
          <p:cNvGrpSpPr/>
          <p:nvPr/>
        </p:nvGrpSpPr>
        <p:grpSpPr>
          <a:xfrm>
            <a:off x="8589064" y="3068958"/>
            <a:ext cx="733886" cy="733800"/>
            <a:chOff x="933964" y="3068958"/>
            <a:chExt cx="733886" cy="733800"/>
          </a:xfrm>
        </p:grpSpPr>
        <p:sp>
          <p:nvSpPr>
            <p:cNvPr id="1891" name="Google Shape;1891;p74"/>
            <p:cNvSpPr/>
            <p:nvPr/>
          </p:nvSpPr>
          <p:spPr>
            <a:xfrm>
              <a:off x="933964" y="3068958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4"/>
            <p:cNvSpPr/>
            <p:nvPr/>
          </p:nvSpPr>
          <p:spPr>
            <a:xfrm>
              <a:off x="986495" y="3179399"/>
              <a:ext cx="627971" cy="512917"/>
            </a:xfrm>
            <a:custGeom>
              <a:avLst/>
              <a:gdLst/>
              <a:ahLst/>
              <a:cxnLst/>
              <a:rect l="l" t="t" r="r" b="b"/>
              <a:pathLst>
                <a:path w="7352" h="6005" extrusionOk="0">
                  <a:moveTo>
                    <a:pt x="4658" y="18"/>
                  </a:moveTo>
                  <a:cubicBezTo>
                    <a:pt x="4631" y="1"/>
                    <a:pt x="4586" y="1"/>
                    <a:pt x="4551" y="18"/>
                  </a:cubicBezTo>
                  <a:lnTo>
                    <a:pt x="63" y="2605"/>
                  </a:lnTo>
                  <a:cubicBezTo>
                    <a:pt x="28" y="2632"/>
                    <a:pt x="1" y="2668"/>
                    <a:pt x="1" y="2704"/>
                  </a:cubicBezTo>
                  <a:cubicBezTo>
                    <a:pt x="1" y="2748"/>
                    <a:pt x="28" y="2784"/>
                    <a:pt x="63" y="2802"/>
                  </a:cubicBezTo>
                  <a:lnTo>
                    <a:pt x="376" y="2980"/>
                  </a:lnTo>
                  <a:lnTo>
                    <a:pt x="63" y="3159"/>
                  </a:lnTo>
                  <a:cubicBezTo>
                    <a:pt x="28" y="3185"/>
                    <a:pt x="1" y="3221"/>
                    <a:pt x="1" y="3257"/>
                  </a:cubicBezTo>
                  <a:cubicBezTo>
                    <a:pt x="1" y="3301"/>
                    <a:pt x="28" y="3337"/>
                    <a:pt x="63" y="3355"/>
                  </a:cubicBezTo>
                  <a:lnTo>
                    <a:pt x="376" y="3533"/>
                  </a:lnTo>
                  <a:lnTo>
                    <a:pt x="63" y="3712"/>
                  </a:lnTo>
                  <a:cubicBezTo>
                    <a:pt x="28" y="3738"/>
                    <a:pt x="1" y="3774"/>
                    <a:pt x="1" y="3810"/>
                  </a:cubicBezTo>
                  <a:cubicBezTo>
                    <a:pt x="1" y="3854"/>
                    <a:pt x="28" y="3890"/>
                    <a:pt x="63" y="3908"/>
                  </a:cubicBezTo>
                  <a:lnTo>
                    <a:pt x="376" y="4086"/>
                  </a:lnTo>
                  <a:lnTo>
                    <a:pt x="63" y="4265"/>
                  </a:lnTo>
                  <a:cubicBezTo>
                    <a:pt x="28" y="4292"/>
                    <a:pt x="1" y="4327"/>
                    <a:pt x="1" y="4363"/>
                  </a:cubicBezTo>
                  <a:cubicBezTo>
                    <a:pt x="1" y="4408"/>
                    <a:pt x="28" y="4443"/>
                    <a:pt x="63" y="4461"/>
                  </a:cubicBezTo>
                  <a:lnTo>
                    <a:pt x="2704" y="5987"/>
                  </a:lnTo>
                  <a:cubicBezTo>
                    <a:pt x="2740" y="6004"/>
                    <a:pt x="2784" y="6004"/>
                    <a:pt x="2811" y="5987"/>
                  </a:cubicBezTo>
                  <a:lnTo>
                    <a:pt x="7298" y="3399"/>
                  </a:lnTo>
                  <a:cubicBezTo>
                    <a:pt x="7334" y="3382"/>
                    <a:pt x="7352" y="3346"/>
                    <a:pt x="7352" y="3301"/>
                  </a:cubicBezTo>
                  <a:cubicBezTo>
                    <a:pt x="7352" y="3266"/>
                    <a:pt x="7334" y="3230"/>
                    <a:pt x="7298" y="3212"/>
                  </a:cubicBezTo>
                  <a:lnTo>
                    <a:pt x="6977" y="3025"/>
                  </a:lnTo>
                  <a:lnTo>
                    <a:pt x="7298" y="2837"/>
                  </a:lnTo>
                  <a:cubicBezTo>
                    <a:pt x="7334" y="2820"/>
                    <a:pt x="7352" y="2784"/>
                    <a:pt x="7352" y="2739"/>
                  </a:cubicBezTo>
                  <a:cubicBezTo>
                    <a:pt x="7352" y="2704"/>
                    <a:pt x="7334" y="2668"/>
                    <a:pt x="7298" y="2650"/>
                  </a:cubicBezTo>
                  <a:lnTo>
                    <a:pt x="6986" y="2472"/>
                  </a:lnTo>
                  <a:lnTo>
                    <a:pt x="7298" y="2284"/>
                  </a:lnTo>
                  <a:cubicBezTo>
                    <a:pt x="7334" y="2266"/>
                    <a:pt x="7352" y="2231"/>
                    <a:pt x="7352" y="2186"/>
                  </a:cubicBezTo>
                  <a:cubicBezTo>
                    <a:pt x="7352" y="2151"/>
                    <a:pt x="7334" y="2115"/>
                    <a:pt x="7298" y="2097"/>
                  </a:cubicBezTo>
                  <a:lnTo>
                    <a:pt x="6995" y="1919"/>
                  </a:lnTo>
                  <a:lnTo>
                    <a:pt x="7298" y="1740"/>
                  </a:lnTo>
                  <a:cubicBezTo>
                    <a:pt x="7334" y="1722"/>
                    <a:pt x="7352" y="1687"/>
                    <a:pt x="7352" y="1642"/>
                  </a:cubicBezTo>
                  <a:cubicBezTo>
                    <a:pt x="7352" y="1606"/>
                    <a:pt x="7334" y="1571"/>
                    <a:pt x="7298" y="1544"/>
                  </a:cubicBezTo>
                  <a:close/>
                  <a:moveTo>
                    <a:pt x="5568" y="2481"/>
                  </a:moveTo>
                  <a:lnTo>
                    <a:pt x="3150" y="1080"/>
                  </a:lnTo>
                  <a:lnTo>
                    <a:pt x="4604" y="241"/>
                  </a:lnTo>
                  <a:lnTo>
                    <a:pt x="7022" y="1642"/>
                  </a:lnTo>
                  <a:close/>
                  <a:moveTo>
                    <a:pt x="4470" y="3194"/>
                  </a:moveTo>
                  <a:lnTo>
                    <a:pt x="1990" y="1767"/>
                  </a:lnTo>
                  <a:lnTo>
                    <a:pt x="2945" y="1223"/>
                  </a:lnTo>
                  <a:lnTo>
                    <a:pt x="5469" y="2677"/>
                  </a:lnTo>
                  <a:lnTo>
                    <a:pt x="5469" y="4193"/>
                  </a:lnTo>
                  <a:lnTo>
                    <a:pt x="4524" y="4747"/>
                  </a:lnTo>
                  <a:lnTo>
                    <a:pt x="4524" y="3292"/>
                  </a:lnTo>
                  <a:cubicBezTo>
                    <a:pt x="4524" y="3257"/>
                    <a:pt x="4506" y="3212"/>
                    <a:pt x="4470" y="3194"/>
                  </a:cubicBezTo>
                  <a:close/>
                  <a:moveTo>
                    <a:pt x="340" y="2704"/>
                  </a:moveTo>
                  <a:lnTo>
                    <a:pt x="1749" y="1892"/>
                  </a:lnTo>
                  <a:lnTo>
                    <a:pt x="4167" y="3283"/>
                  </a:lnTo>
                  <a:lnTo>
                    <a:pt x="2757" y="4095"/>
                  </a:lnTo>
                  <a:close/>
                  <a:moveTo>
                    <a:pt x="5692" y="2953"/>
                  </a:moveTo>
                  <a:lnTo>
                    <a:pt x="5692" y="2659"/>
                  </a:lnTo>
                  <a:lnTo>
                    <a:pt x="6772" y="2043"/>
                  </a:lnTo>
                  <a:lnTo>
                    <a:pt x="7022" y="2186"/>
                  </a:lnTo>
                  <a:close/>
                  <a:moveTo>
                    <a:pt x="5692" y="3212"/>
                  </a:moveTo>
                  <a:lnTo>
                    <a:pt x="6763" y="2597"/>
                  </a:lnTo>
                  <a:lnTo>
                    <a:pt x="7022" y="2748"/>
                  </a:lnTo>
                  <a:lnTo>
                    <a:pt x="5692" y="3515"/>
                  </a:lnTo>
                  <a:close/>
                  <a:moveTo>
                    <a:pt x="340" y="3257"/>
                  </a:moveTo>
                  <a:lnTo>
                    <a:pt x="590" y="3105"/>
                  </a:lnTo>
                  <a:lnTo>
                    <a:pt x="2704" y="4327"/>
                  </a:lnTo>
                  <a:cubicBezTo>
                    <a:pt x="2740" y="4345"/>
                    <a:pt x="2784" y="4345"/>
                    <a:pt x="2820" y="4318"/>
                  </a:cubicBezTo>
                  <a:lnTo>
                    <a:pt x="4301" y="3462"/>
                  </a:lnTo>
                  <a:lnTo>
                    <a:pt x="4301" y="3756"/>
                  </a:lnTo>
                  <a:lnTo>
                    <a:pt x="2757" y="4648"/>
                  </a:lnTo>
                  <a:close/>
                  <a:moveTo>
                    <a:pt x="5692" y="4069"/>
                  </a:moveTo>
                  <a:lnTo>
                    <a:pt x="5692" y="3765"/>
                  </a:lnTo>
                  <a:lnTo>
                    <a:pt x="6754" y="3150"/>
                  </a:lnTo>
                  <a:lnTo>
                    <a:pt x="7022" y="3301"/>
                  </a:lnTo>
                  <a:close/>
                  <a:moveTo>
                    <a:pt x="340" y="3810"/>
                  </a:moveTo>
                  <a:lnTo>
                    <a:pt x="590" y="3658"/>
                  </a:lnTo>
                  <a:lnTo>
                    <a:pt x="2704" y="4880"/>
                  </a:lnTo>
                  <a:cubicBezTo>
                    <a:pt x="2740" y="4898"/>
                    <a:pt x="2784" y="4898"/>
                    <a:pt x="2820" y="4880"/>
                  </a:cubicBezTo>
                  <a:lnTo>
                    <a:pt x="4301" y="4015"/>
                  </a:lnTo>
                  <a:lnTo>
                    <a:pt x="4301" y="4309"/>
                  </a:lnTo>
                  <a:lnTo>
                    <a:pt x="2757" y="5201"/>
                  </a:lnTo>
                  <a:close/>
                  <a:moveTo>
                    <a:pt x="2757" y="5764"/>
                  </a:moveTo>
                  <a:lnTo>
                    <a:pt x="340" y="4363"/>
                  </a:lnTo>
                  <a:lnTo>
                    <a:pt x="599" y="4220"/>
                  </a:lnTo>
                  <a:lnTo>
                    <a:pt x="2704" y="5433"/>
                  </a:lnTo>
                  <a:cubicBezTo>
                    <a:pt x="2740" y="5451"/>
                    <a:pt x="2784" y="5451"/>
                    <a:pt x="2820" y="5433"/>
                  </a:cubicBezTo>
                  <a:lnTo>
                    <a:pt x="4301" y="4568"/>
                  </a:lnTo>
                  <a:lnTo>
                    <a:pt x="4301" y="4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74"/>
          <p:cNvGrpSpPr/>
          <p:nvPr/>
        </p:nvGrpSpPr>
        <p:grpSpPr>
          <a:xfrm>
            <a:off x="9760958" y="3068958"/>
            <a:ext cx="733117" cy="733800"/>
            <a:chOff x="2105858" y="3068958"/>
            <a:chExt cx="733117" cy="733800"/>
          </a:xfrm>
        </p:grpSpPr>
        <p:sp>
          <p:nvSpPr>
            <p:cNvPr id="1894" name="Google Shape;1894;p74"/>
            <p:cNvSpPr/>
            <p:nvPr/>
          </p:nvSpPr>
          <p:spPr>
            <a:xfrm>
              <a:off x="2105858" y="3068958"/>
              <a:ext cx="733117" cy="733800"/>
            </a:xfrm>
            <a:custGeom>
              <a:avLst/>
              <a:gdLst/>
              <a:ahLst/>
              <a:cxnLst/>
              <a:rect l="l" t="t" r="r" b="b"/>
              <a:pathLst>
                <a:path w="8583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83" y="8591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4"/>
            <p:cNvSpPr/>
            <p:nvPr/>
          </p:nvSpPr>
          <p:spPr>
            <a:xfrm>
              <a:off x="2184355" y="3224328"/>
              <a:ext cx="543410" cy="422804"/>
            </a:xfrm>
            <a:custGeom>
              <a:avLst/>
              <a:gdLst/>
              <a:ahLst/>
              <a:cxnLst/>
              <a:rect l="l" t="t" r="r" b="b"/>
              <a:pathLst>
                <a:path w="6362" h="4950" extrusionOk="0">
                  <a:moveTo>
                    <a:pt x="5532" y="420"/>
                  </a:moveTo>
                  <a:lnTo>
                    <a:pt x="1856" y="2749"/>
                  </a:lnTo>
                  <a:lnTo>
                    <a:pt x="402" y="1749"/>
                  </a:lnTo>
                  <a:lnTo>
                    <a:pt x="5532" y="420"/>
                  </a:lnTo>
                  <a:close/>
                  <a:moveTo>
                    <a:pt x="5068" y="1018"/>
                  </a:moveTo>
                  <a:lnTo>
                    <a:pt x="2490" y="3257"/>
                  </a:lnTo>
                  <a:lnTo>
                    <a:pt x="2481" y="3275"/>
                  </a:lnTo>
                  <a:cubicBezTo>
                    <a:pt x="2481" y="3293"/>
                    <a:pt x="2463" y="3293"/>
                    <a:pt x="2463" y="3302"/>
                  </a:cubicBezTo>
                  <a:lnTo>
                    <a:pt x="2169" y="4113"/>
                  </a:lnTo>
                  <a:lnTo>
                    <a:pt x="1981" y="2945"/>
                  </a:lnTo>
                  <a:lnTo>
                    <a:pt x="5068" y="1018"/>
                  </a:lnTo>
                  <a:close/>
                  <a:moveTo>
                    <a:pt x="2632" y="3543"/>
                  </a:moveTo>
                  <a:lnTo>
                    <a:pt x="3007" y="3837"/>
                  </a:lnTo>
                  <a:lnTo>
                    <a:pt x="2356" y="4292"/>
                  </a:lnTo>
                  <a:lnTo>
                    <a:pt x="2356" y="4292"/>
                  </a:lnTo>
                  <a:lnTo>
                    <a:pt x="2632" y="3543"/>
                  </a:lnTo>
                  <a:close/>
                  <a:moveTo>
                    <a:pt x="5951" y="545"/>
                  </a:moveTo>
                  <a:lnTo>
                    <a:pt x="4363" y="4586"/>
                  </a:lnTo>
                  <a:lnTo>
                    <a:pt x="2757" y="3355"/>
                  </a:lnTo>
                  <a:lnTo>
                    <a:pt x="5951" y="545"/>
                  </a:lnTo>
                  <a:close/>
                  <a:moveTo>
                    <a:pt x="6201" y="1"/>
                  </a:moveTo>
                  <a:lnTo>
                    <a:pt x="90" y="1589"/>
                  </a:lnTo>
                  <a:lnTo>
                    <a:pt x="72" y="1589"/>
                  </a:lnTo>
                  <a:cubicBezTo>
                    <a:pt x="72" y="1589"/>
                    <a:pt x="63" y="1589"/>
                    <a:pt x="63" y="1607"/>
                  </a:cubicBezTo>
                  <a:lnTo>
                    <a:pt x="45" y="1625"/>
                  </a:lnTo>
                  <a:cubicBezTo>
                    <a:pt x="1" y="1633"/>
                    <a:pt x="1" y="1687"/>
                    <a:pt x="1" y="1732"/>
                  </a:cubicBezTo>
                  <a:lnTo>
                    <a:pt x="1" y="1749"/>
                  </a:lnTo>
                  <a:lnTo>
                    <a:pt x="1" y="1758"/>
                  </a:lnTo>
                  <a:lnTo>
                    <a:pt x="1" y="1776"/>
                  </a:lnTo>
                  <a:cubicBezTo>
                    <a:pt x="1" y="1776"/>
                    <a:pt x="1" y="1794"/>
                    <a:pt x="10" y="1794"/>
                  </a:cubicBezTo>
                  <a:lnTo>
                    <a:pt x="27" y="1812"/>
                  </a:lnTo>
                  <a:lnTo>
                    <a:pt x="1714" y="2963"/>
                  </a:lnTo>
                  <a:lnTo>
                    <a:pt x="1963" y="4595"/>
                  </a:lnTo>
                  <a:lnTo>
                    <a:pt x="1963" y="4613"/>
                  </a:lnTo>
                  <a:lnTo>
                    <a:pt x="1963" y="4631"/>
                  </a:lnTo>
                  <a:lnTo>
                    <a:pt x="1963" y="4649"/>
                  </a:lnTo>
                  <a:lnTo>
                    <a:pt x="1963" y="4658"/>
                  </a:lnTo>
                  <a:lnTo>
                    <a:pt x="1963" y="4675"/>
                  </a:lnTo>
                  <a:lnTo>
                    <a:pt x="1963" y="4693"/>
                  </a:lnTo>
                  <a:lnTo>
                    <a:pt x="1963" y="4711"/>
                  </a:lnTo>
                  <a:cubicBezTo>
                    <a:pt x="1963" y="4720"/>
                    <a:pt x="1981" y="4720"/>
                    <a:pt x="1981" y="4738"/>
                  </a:cubicBezTo>
                  <a:cubicBezTo>
                    <a:pt x="1990" y="4738"/>
                    <a:pt x="1990" y="4756"/>
                    <a:pt x="2008" y="4756"/>
                  </a:cubicBezTo>
                  <a:lnTo>
                    <a:pt x="2106" y="4756"/>
                  </a:lnTo>
                  <a:cubicBezTo>
                    <a:pt x="2106" y="4756"/>
                    <a:pt x="2115" y="4756"/>
                    <a:pt x="2115" y="4738"/>
                  </a:cubicBezTo>
                  <a:lnTo>
                    <a:pt x="3150" y="4042"/>
                  </a:lnTo>
                  <a:lnTo>
                    <a:pt x="4274" y="4907"/>
                  </a:lnTo>
                  <a:cubicBezTo>
                    <a:pt x="4283" y="4925"/>
                    <a:pt x="4301" y="4925"/>
                    <a:pt x="4319" y="4943"/>
                  </a:cubicBezTo>
                  <a:cubicBezTo>
                    <a:pt x="4330" y="4948"/>
                    <a:pt x="4343" y="4950"/>
                    <a:pt x="4356" y="4950"/>
                  </a:cubicBezTo>
                  <a:cubicBezTo>
                    <a:pt x="4393" y="4950"/>
                    <a:pt x="4432" y="4932"/>
                    <a:pt x="4452" y="4899"/>
                  </a:cubicBezTo>
                  <a:cubicBezTo>
                    <a:pt x="4506" y="4845"/>
                    <a:pt x="4506" y="4836"/>
                    <a:pt x="4515" y="4818"/>
                  </a:cubicBezTo>
                  <a:lnTo>
                    <a:pt x="6344" y="170"/>
                  </a:lnTo>
                  <a:cubicBezTo>
                    <a:pt x="6361" y="126"/>
                    <a:pt x="6361" y="81"/>
                    <a:pt x="6326" y="28"/>
                  </a:cubicBezTo>
                  <a:lnTo>
                    <a:pt x="6308" y="19"/>
                  </a:lnTo>
                  <a:cubicBezTo>
                    <a:pt x="6308" y="19"/>
                    <a:pt x="6299" y="19"/>
                    <a:pt x="6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6" name="Google Shape;1896;p74"/>
          <p:cNvGrpSpPr/>
          <p:nvPr/>
        </p:nvGrpSpPr>
        <p:grpSpPr>
          <a:xfrm>
            <a:off x="10957281" y="6641099"/>
            <a:ext cx="733117" cy="733117"/>
            <a:chOff x="3302181" y="6641099"/>
            <a:chExt cx="733117" cy="733117"/>
          </a:xfrm>
        </p:grpSpPr>
        <p:sp>
          <p:nvSpPr>
            <p:cNvPr id="1897" name="Google Shape;1897;p74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4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74"/>
          <p:cNvGrpSpPr/>
          <p:nvPr/>
        </p:nvGrpSpPr>
        <p:grpSpPr>
          <a:xfrm>
            <a:off x="12145232" y="6641099"/>
            <a:ext cx="733886" cy="733117"/>
            <a:chOff x="4490132" y="6641099"/>
            <a:chExt cx="733886" cy="733117"/>
          </a:xfrm>
        </p:grpSpPr>
        <p:sp>
          <p:nvSpPr>
            <p:cNvPr id="1900" name="Google Shape;1900;p74"/>
            <p:cNvSpPr/>
            <p:nvPr/>
          </p:nvSpPr>
          <p:spPr>
            <a:xfrm>
              <a:off x="449013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1" y="1"/>
                  </a:moveTo>
                  <a:cubicBezTo>
                    <a:pt x="1928" y="1"/>
                    <a:pt x="1" y="1919"/>
                    <a:pt x="1" y="4292"/>
                  </a:cubicBezTo>
                  <a:cubicBezTo>
                    <a:pt x="1" y="6665"/>
                    <a:pt x="1928" y="8583"/>
                    <a:pt x="4301" y="8583"/>
                  </a:cubicBezTo>
                  <a:cubicBezTo>
                    <a:pt x="6674" y="8583"/>
                    <a:pt x="8592" y="6665"/>
                    <a:pt x="8592" y="4292"/>
                  </a:cubicBezTo>
                  <a:cubicBezTo>
                    <a:pt x="8592" y="1919"/>
                    <a:pt x="6674" y="1"/>
                    <a:pt x="4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4"/>
            <p:cNvSpPr/>
            <p:nvPr/>
          </p:nvSpPr>
          <p:spPr>
            <a:xfrm>
              <a:off x="4649431" y="6823203"/>
              <a:ext cx="405465" cy="358999"/>
            </a:xfrm>
            <a:custGeom>
              <a:avLst/>
              <a:gdLst/>
              <a:ahLst/>
              <a:cxnLst/>
              <a:rect l="l" t="t" r="r" b="b"/>
              <a:pathLst>
                <a:path w="4747" h="4203" extrusionOk="0">
                  <a:moveTo>
                    <a:pt x="2561" y="500"/>
                  </a:moveTo>
                  <a:cubicBezTo>
                    <a:pt x="2802" y="259"/>
                    <a:pt x="3132" y="126"/>
                    <a:pt x="3471" y="126"/>
                  </a:cubicBezTo>
                  <a:cubicBezTo>
                    <a:pt x="3810" y="126"/>
                    <a:pt x="4131" y="259"/>
                    <a:pt x="4372" y="500"/>
                  </a:cubicBezTo>
                  <a:cubicBezTo>
                    <a:pt x="4612" y="741"/>
                    <a:pt x="4746" y="1062"/>
                    <a:pt x="4746" y="1401"/>
                  </a:cubicBezTo>
                  <a:cubicBezTo>
                    <a:pt x="4746" y="1740"/>
                    <a:pt x="4612" y="2070"/>
                    <a:pt x="4372" y="2302"/>
                  </a:cubicBezTo>
                  <a:lnTo>
                    <a:pt x="2525" y="4149"/>
                  </a:lnTo>
                  <a:cubicBezTo>
                    <a:pt x="2471" y="4203"/>
                    <a:pt x="2391" y="4203"/>
                    <a:pt x="2347" y="4149"/>
                  </a:cubicBezTo>
                  <a:lnTo>
                    <a:pt x="500" y="2302"/>
                  </a:lnTo>
                  <a:cubicBezTo>
                    <a:pt x="0" y="1812"/>
                    <a:pt x="0" y="1000"/>
                    <a:pt x="500" y="500"/>
                  </a:cubicBezTo>
                  <a:cubicBezTo>
                    <a:pt x="999" y="1"/>
                    <a:pt x="1802" y="1"/>
                    <a:pt x="2302" y="500"/>
                  </a:cubicBezTo>
                  <a:lnTo>
                    <a:pt x="2436" y="634"/>
                  </a:lnTo>
                  <a:close/>
                  <a:moveTo>
                    <a:pt x="3471" y="384"/>
                  </a:moveTo>
                  <a:cubicBezTo>
                    <a:pt x="3194" y="384"/>
                    <a:pt x="2935" y="491"/>
                    <a:pt x="2748" y="679"/>
                  </a:cubicBezTo>
                  <a:lnTo>
                    <a:pt x="2525" y="902"/>
                  </a:lnTo>
                  <a:cubicBezTo>
                    <a:pt x="2498" y="929"/>
                    <a:pt x="2471" y="937"/>
                    <a:pt x="2436" y="937"/>
                  </a:cubicBezTo>
                  <a:cubicBezTo>
                    <a:pt x="2400" y="937"/>
                    <a:pt x="2364" y="929"/>
                    <a:pt x="2347" y="902"/>
                  </a:cubicBezTo>
                  <a:lnTo>
                    <a:pt x="2124" y="679"/>
                  </a:lnTo>
                  <a:cubicBezTo>
                    <a:pt x="1722" y="286"/>
                    <a:pt x="1080" y="286"/>
                    <a:pt x="678" y="679"/>
                  </a:cubicBezTo>
                  <a:cubicBezTo>
                    <a:pt x="277" y="1080"/>
                    <a:pt x="277" y="1723"/>
                    <a:pt x="678" y="2124"/>
                  </a:cubicBezTo>
                  <a:lnTo>
                    <a:pt x="2436" y="3881"/>
                  </a:lnTo>
                  <a:lnTo>
                    <a:pt x="4184" y="2124"/>
                  </a:lnTo>
                  <a:cubicBezTo>
                    <a:pt x="4381" y="1937"/>
                    <a:pt x="4488" y="1669"/>
                    <a:pt x="4488" y="1401"/>
                  </a:cubicBezTo>
                  <a:cubicBezTo>
                    <a:pt x="4488" y="1134"/>
                    <a:pt x="4381" y="875"/>
                    <a:pt x="4184" y="679"/>
                  </a:cubicBezTo>
                  <a:cubicBezTo>
                    <a:pt x="3997" y="491"/>
                    <a:pt x="3738" y="384"/>
                    <a:pt x="3471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74"/>
          <p:cNvGrpSpPr/>
          <p:nvPr/>
        </p:nvGrpSpPr>
        <p:grpSpPr>
          <a:xfrm>
            <a:off x="8522782" y="8193260"/>
            <a:ext cx="914453" cy="914453"/>
            <a:chOff x="867682" y="8193260"/>
            <a:chExt cx="914453" cy="914453"/>
          </a:xfrm>
        </p:grpSpPr>
        <p:sp>
          <p:nvSpPr>
            <p:cNvPr id="1903" name="Google Shape;1903;p74"/>
            <p:cNvSpPr/>
            <p:nvPr/>
          </p:nvSpPr>
          <p:spPr>
            <a:xfrm>
              <a:off x="867682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4"/>
            <p:cNvSpPr/>
            <p:nvPr/>
          </p:nvSpPr>
          <p:spPr>
            <a:xfrm>
              <a:off x="1023138" y="8349484"/>
              <a:ext cx="366601" cy="507536"/>
            </a:xfrm>
            <a:custGeom>
              <a:avLst/>
              <a:gdLst/>
              <a:ahLst/>
              <a:cxnLst/>
              <a:rect l="l" t="t" r="r" b="b"/>
              <a:pathLst>
                <a:path w="4292" h="5942" extrusionOk="0">
                  <a:moveTo>
                    <a:pt x="3533" y="1"/>
                  </a:moveTo>
                  <a:lnTo>
                    <a:pt x="0" y="3524"/>
                  </a:lnTo>
                  <a:lnTo>
                    <a:pt x="2418" y="5942"/>
                  </a:lnTo>
                  <a:lnTo>
                    <a:pt x="3185" y="5184"/>
                  </a:lnTo>
                  <a:lnTo>
                    <a:pt x="2498" y="4497"/>
                  </a:lnTo>
                  <a:lnTo>
                    <a:pt x="2284" y="4702"/>
                  </a:lnTo>
                  <a:lnTo>
                    <a:pt x="2766" y="5184"/>
                  </a:lnTo>
                  <a:lnTo>
                    <a:pt x="2418" y="5532"/>
                  </a:lnTo>
                  <a:lnTo>
                    <a:pt x="1526" y="4631"/>
                  </a:lnTo>
                  <a:lnTo>
                    <a:pt x="2418" y="3729"/>
                  </a:lnTo>
                  <a:lnTo>
                    <a:pt x="2971" y="4283"/>
                  </a:lnTo>
                  <a:lnTo>
                    <a:pt x="4291" y="2971"/>
                  </a:lnTo>
                  <a:lnTo>
                    <a:pt x="3604" y="2284"/>
                  </a:lnTo>
                  <a:lnTo>
                    <a:pt x="3390" y="2489"/>
                  </a:lnTo>
                  <a:lnTo>
                    <a:pt x="3872" y="2971"/>
                  </a:lnTo>
                  <a:lnTo>
                    <a:pt x="2971" y="3872"/>
                  </a:lnTo>
                  <a:lnTo>
                    <a:pt x="1945" y="2837"/>
                  </a:lnTo>
                  <a:lnTo>
                    <a:pt x="1731" y="3043"/>
                  </a:lnTo>
                  <a:lnTo>
                    <a:pt x="2212" y="3524"/>
                  </a:lnTo>
                  <a:lnTo>
                    <a:pt x="1311" y="4425"/>
                  </a:lnTo>
                  <a:lnTo>
                    <a:pt x="419" y="3524"/>
                  </a:lnTo>
                  <a:lnTo>
                    <a:pt x="758" y="3176"/>
                  </a:lnTo>
                  <a:lnTo>
                    <a:pt x="1240" y="3658"/>
                  </a:lnTo>
                  <a:lnTo>
                    <a:pt x="1454" y="3453"/>
                  </a:lnTo>
                  <a:lnTo>
                    <a:pt x="972" y="2971"/>
                  </a:lnTo>
                  <a:lnTo>
                    <a:pt x="1865" y="2070"/>
                  </a:lnTo>
                  <a:lnTo>
                    <a:pt x="2899" y="3105"/>
                  </a:lnTo>
                  <a:lnTo>
                    <a:pt x="3113" y="2900"/>
                  </a:lnTo>
                  <a:lnTo>
                    <a:pt x="2079" y="1865"/>
                  </a:lnTo>
                  <a:lnTo>
                    <a:pt x="2418" y="1517"/>
                  </a:lnTo>
                  <a:lnTo>
                    <a:pt x="2971" y="2070"/>
                  </a:lnTo>
                  <a:lnTo>
                    <a:pt x="3667" y="1383"/>
                  </a:lnTo>
                  <a:lnTo>
                    <a:pt x="3452" y="1178"/>
                  </a:lnTo>
                  <a:lnTo>
                    <a:pt x="2971" y="1660"/>
                  </a:lnTo>
                  <a:lnTo>
                    <a:pt x="2632" y="1312"/>
                  </a:lnTo>
                  <a:lnTo>
                    <a:pt x="3533" y="411"/>
                  </a:lnTo>
                  <a:lnTo>
                    <a:pt x="4006" y="893"/>
                  </a:lnTo>
                  <a:lnTo>
                    <a:pt x="4220" y="68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4"/>
            <p:cNvSpPr/>
            <p:nvPr/>
          </p:nvSpPr>
          <p:spPr>
            <a:xfrm>
              <a:off x="1265375" y="8450103"/>
              <a:ext cx="360537" cy="501471"/>
            </a:xfrm>
            <a:custGeom>
              <a:avLst/>
              <a:gdLst/>
              <a:ahLst/>
              <a:cxnLst/>
              <a:rect l="l" t="t" r="r" b="b"/>
              <a:pathLst>
                <a:path w="4221" h="5871" extrusionOk="0">
                  <a:moveTo>
                    <a:pt x="1874" y="0"/>
                  </a:moveTo>
                  <a:lnTo>
                    <a:pt x="1660" y="205"/>
                  </a:lnTo>
                  <a:lnTo>
                    <a:pt x="2695" y="1240"/>
                  </a:lnTo>
                  <a:lnTo>
                    <a:pt x="2356" y="1588"/>
                  </a:lnTo>
                  <a:lnTo>
                    <a:pt x="1321" y="553"/>
                  </a:lnTo>
                  <a:lnTo>
                    <a:pt x="1107" y="758"/>
                  </a:lnTo>
                  <a:lnTo>
                    <a:pt x="2356" y="1998"/>
                  </a:lnTo>
                  <a:lnTo>
                    <a:pt x="2909" y="1445"/>
                  </a:lnTo>
                  <a:lnTo>
                    <a:pt x="3248" y="1793"/>
                  </a:lnTo>
                  <a:lnTo>
                    <a:pt x="2766" y="2275"/>
                  </a:lnTo>
                  <a:lnTo>
                    <a:pt x="2981" y="2480"/>
                  </a:lnTo>
                  <a:lnTo>
                    <a:pt x="3462" y="1998"/>
                  </a:lnTo>
                  <a:lnTo>
                    <a:pt x="3801" y="2346"/>
                  </a:lnTo>
                  <a:lnTo>
                    <a:pt x="2909" y="3247"/>
                  </a:lnTo>
                  <a:lnTo>
                    <a:pt x="1803" y="2141"/>
                  </a:lnTo>
                  <a:lnTo>
                    <a:pt x="1036" y="2899"/>
                  </a:lnTo>
                  <a:lnTo>
                    <a:pt x="1723" y="3586"/>
                  </a:lnTo>
                  <a:lnTo>
                    <a:pt x="1937" y="3381"/>
                  </a:lnTo>
                  <a:lnTo>
                    <a:pt x="1455" y="2899"/>
                  </a:lnTo>
                  <a:lnTo>
                    <a:pt x="1803" y="2551"/>
                  </a:lnTo>
                  <a:lnTo>
                    <a:pt x="2695" y="3453"/>
                  </a:lnTo>
                  <a:lnTo>
                    <a:pt x="1803" y="4354"/>
                  </a:lnTo>
                  <a:lnTo>
                    <a:pt x="768" y="3319"/>
                  </a:lnTo>
                  <a:lnTo>
                    <a:pt x="554" y="3524"/>
                  </a:lnTo>
                  <a:lnTo>
                    <a:pt x="1036" y="4006"/>
                  </a:lnTo>
                  <a:lnTo>
                    <a:pt x="554" y="4487"/>
                  </a:lnTo>
                  <a:lnTo>
                    <a:pt x="768" y="4693"/>
                  </a:lnTo>
                  <a:lnTo>
                    <a:pt x="1250" y="4211"/>
                  </a:lnTo>
                  <a:lnTo>
                    <a:pt x="1589" y="4559"/>
                  </a:lnTo>
                  <a:lnTo>
                    <a:pt x="697" y="5460"/>
                  </a:lnTo>
                  <a:lnTo>
                    <a:pt x="215" y="4978"/>
                  </a:lnTo>
                  <a:lnTo>
                    <a:pt x="1" y="5183"/>
                  </a:lnTo>
                  <a:lnTo>
                    <a:pt x="697" y="5870"/>
                  </a:lnTo>
                  <a:lnTo>
                    <a:pt x="4221" y="2346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74"/>
          <p:cNvGrpSpPr/>
          <p:nvPr/>
        </p:nvGrpSpPr>
        <p:grpSpPr>
          <a:xfrm>
            <a:off x="10046757" y="8193260"/>
            <a:ext cx="914453" cy="914453"/>
            <a:chOff x="2391657" y="8193260"/>
            <a:chExt cx="914453" cy="914453"/>
          </a:xfrm>
        </p:grpSpPr>
        <p:sp>
          <p:nvSpPr>
            <p:cNvPr id="1907" name="Google Shape;1907;p74"/>
            <p:cNvSpPr/>
            <p:nvPr/>
          </p:nvSpPr>
          <p:spPr>
            <a:xfrm>
              <a:off x="2391657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5" y="8306"/>
                    <a:pt x="10705" y="5353"/>
                  </a:cubicBezTo>
                  <a:cubicBezTo>
                    <a:pt x="10705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4"/>
            <p:cNvSpPr/>
            <p:nvPr/>
          </p:nvSpPr>
          <p:spPr>
            <a:xfrm>
              <a:off x="2547881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4"/>
            <p:cNvSpPr/>
            <p:nvPr/>
          </p:nvSpPr>
          <p:spPr>
            <a:xfrm>
              <a:off x="2723067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74"/>
          <p:cNvGrpSpPr/>
          <p:nvPr/>
        </p:nvGrpSpPr>
        <p:grpSpPr>
          <a:xfrm>
            <a:off x="8579925" y="6641099"/>
            <a:ext cx="733117" cy="733117"/>
            <a:chOff x="924825" y="6641099"/>
            <a:chExt cx="733117" cy="733117"/>
          </a:xfrm>
        </p:grpSpPr>
        <p:sp>
          <p:nvSpPr>
            <p:cNvPr id="1911" name="Google Shape;1911;p74"/>
            <p:cNvSpPr/>
            <p:nvPr/>
          </p:nvSpPr>
          <p:spPr>
            <a:xfrm>
              <a:off x="924825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4"/>
            <p:cNvSpPr/>
            <p:nvPr/>
          </p:nvSpPr>
          <p:spPr>
            <a:xfrm>
              <a:off x="1049787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4"/>
            <p:cNvSpPr/>
            <p:nvPr/>
          </p:nvSpPr>
          <p:spPr>
            <a:xfrm>
              <a:off x="1244106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74"/>
          <p:cNvGrpSpPr/>
          <p:nvPr/>
        </p:nvGrpSpPr>
        <p:grpSpPr>
          <a:xfrm>
            <a:off x="9767877" y="6641099"/>
            <a:ext cx="733886" cy="733117"/>
            <a:chOff x="2112777" y="6641099"/>
            <a:chExt cx="733886" cy="733117"/>
          </a:xfrm>
        </p:grpSpPr>
        <p:sp>
          <p:nvSpPr>
            <p:cNvPr id="1915" name="Google Shape;1915;p74"/>
            <p:cNvSpPr/>
            <p:nvPr/>
          </p:nvSpPr>
          <p:spPr>
            <a:xfrm>
              <a:off x="2112777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4"/>
            <p:cNvSpPr/>
            <p:nvPr/>
          </p:nvSpPr>
          <p:spPr>
            <a:xfrm>
              <a:off x="2238508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4"/>
            <p:cNvSpPr/>
            <p:nvPr/>
          </p:nvSpPr>
          <p:spPr>
            <a:xfrm>
              <a:off x="2379442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74"/>
          <p:cNvGrpSpPr/>
          <p:nvPr/>
        </p:nvGrpSpPr>
        <p:grpSpPr>
          <a:xfrm>
            <a:off x="11570731" y="8193260"/>
            <a:ext cx="914453" cy="914453"/>
            <a:chOff x="3915631" y="8193260"/>
            <a:chExt cx="914453" cy="914453"/>
          </a:xfrm>
        </p:grpSpPr>
        <p:sp>
          <p:nvSpPr>
            <p:cNvPr id="1919" name="Google Shape;1919;p74"/>
            <p:cNvSpPr/>
            <p:nvPr/>
          </p:nvSpPr>
          <p:spPr>
            <a:xfrm>
              <a:off x="3915631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156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4"/>
            <p:cNvSpPr/>
            <p:nvPr/>
          </p:nvSpPr>
          <p:spPr>
            <a:xfrm>
              <a:off x="4071855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4"/>
            <p:cNvSpPr/>
            <p:nvPr/>
          </p:nvSpPr>
          <p:spPr>
            <a:xfrm>
              <a:off x="4247041" y="8565926"/>
              <a:ext cx="250864" cy="190561"/>
            </a:xfrm>
            <a:custGeom>
              <a:avLst/>
              <a:gdLst/>
              <a:ahLst/>
              <a:cxnLst/>
              <a:rect l="l" t="t" r="r" b="b"/>
              <a:pathLst>
                <a:path w="2937" h="2231" extrusionOk="0">
                  <a:moveTo>
                    <a:pt x="1" y="1311"/>
                  </a:moveTo>
                  <a:lnTo>
                    <a:pt x="224" y="1088"/>
                  </a:lnTo>
                  <a:lnTo>
                    <a:pt x="911" y="1775"/>
                  </a:lnTo>
                  <a:lnTo>
                    <a:pt x="2713" y="0"/>
                  </a:lnTo>
                  <a:lnTo>
                    <a:pt x="2936" y="223"/>
                  </a:lnTo>
                  <a:lnTo>
                    <a:pt x="902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74"/>
          <p:cNvGrpSpPr/>
          <p:nvPr/>
        </p:nvGrpSpPr>
        <p:grpSpPr>
          <a:xfrm>
            <a:off x="13094706" y="8193260"/>
            <a:ext cx="914453" cy="914453"/>
            <a:chOff x="5439606" y="8193260"/>
            <a:chExt cx="914453" cy="914453"/>
          </a:xfrm>
        </p:grpSpPr>
        <p:sp>
          <p:nvSpPr>
            <p:cNvPr id="1923" name="Google Shape;1923;p74"/>
            <p:cNvSpPr/>
            <p:nvPr/>
          </p:nvSpPr>
          <p:spPr>
            <a:xfrm>
              <a:off x="5439606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4"/>
            <p:cNvSpPr/>
            <p:nvPr/>
          </p:nvSpPr>
          <p:spPr>
            <a:xfrm>
              <a:off x="5595830" y="8349484"/>
              <a:ext cx="601236" cy="602090"/>
            </a:xfrm>
            <a:custGeom>
              <a:avLst/>
              <a:gdLst/>
              <a:ahLst/>
              <a:cxnLst/>
              <a:rect l="l" t="t" r="r" b="b"/>
              <a:pathLst>
                <a:path w="7039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4"/>
            <p:cNvSpPr/>
            <p:nvPr/>
          </p:nvSpPr>
          <p:spPr>
            <a:xfrm>
              <a:off x="5771101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74"/>
          <p:cNvGrpSpPr/>
          <p:nvPr/>
        </p:nvGrpSpPr>
        <p:grpSpPr>
          <a:xfrm>
            <a:off x="14618680" y="8193260"/>
            <a:ext cx="914453" cy="914453"/>
            <a:chOff x="6963580" y="8193260"/>
            <a:chExt cx="914453" cy="914453"/>
          </a:xfrm>
        </p:grpSpPr>
        <p:sp>
          <p:nvSpPr>
            <p:cNvPr id="1927" name="Google Shape;1927;p74"/>
            <p:cNvSpPr/>
            <p:nvPr/>
          </p:nvSpPr>
          <p:spPr>
            <a:xfrm>
              <a:off x="6963580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4"/>
            <p:cNvSpPr/>
            <p:nvPr/>
          </p:nvSpPr>
          <p:spPr>
            <a:xfrm>
              <a:off x="7119804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4"/>
            <p:cNvSpPr/>
            <p:nvPr/>
          </p:nvSpPr>
          <p:spPr>
            <a:xfrm>
              <a:off x="7295076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74"/>
          <p:cNvGrpSpPr/>
          <p:nvPr/>
        </p:nvGrpSpPr>
        <p:grpSpPr>
          <a:xfrm>
            <a:off x="16142654" y="8193260"/>
            <a:ext cx="914453" cy="914453"/>
            <a:chOff x="8487554" y="8193260"/>
            <a:chExt cx="914453" cy="914453"/>
          </a:xfrm>
        </p:grpSpPr>
        <p:sp>
          <p:nvSpPr>
            <p:cNvPr id="1931" name="Google Shape;1931;p74"/>
            <p:cNvSpPr/>
            <p:nvPr/>
          </p:nvSpPr>
          <p:spPr>
            <a:xfrm>
              <a:off x="8487554" y="819326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4"/>
            <p:cNvSpPr/>
            <p:nvPr/>
          </p:nvSpPr>
          <p:spPr>
            <a:xfrm>
              <a:off x="8643779" y="8349484"/>
              <a:ext cx="601322" cy="602090"/>
            </a:xfrm>
            <a:custGeom>
              <a:avLst/>
              <a:gdLst/>
              <a:ahLst/>
              <a:cxnLst/>
              <a:rect l="l" t="t" r="r" b="b"/>
              <a:pathLst>
                <a:path w="7040" h="7049" extrusionOk="0">
                  <a:moveTo>
                    <a:pt x="0" y="3524"/>
                  </a:moveTo>
                  <a:lnTo>
                    <a:pt x="3524" y="1"/>
                  </a:lnTo>
                  <a:lnTo>
                    <a:pt x="7039" y="3524"/>
                  </a:lnTo>
                  <a:lnTo>
                    <a:pt x="3524" y="7048"/>
                  </a:lnTo>
                  <a:close/>
                  <a:moveTo>
                    <a:pt x="3524" y="455"/>
                  </a:moveTo>
                  <a:lnTo>
                    <a:pt x="6593" y="3524"/>
                  </a:lnTo>
                  <a:lnTo>
                    <a:pt x="3524" y="6593"/>
                  </a:lnTo>
                  <a:lnTo>
                    <a:pt x="446" y="3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4"/>
            <p:cNvSpPr/>
            <p:nvPr/>
          </p:nvSpPr>
          <p:spPr>
            <a:xfrm>
              <a:off x="8819050" y="8565926"/>
              <a:ext cx="250778" cy="190561"/>
            </a:xfrm>
            <a:custGeom>
              <a:avLst/>
              <a:gdLst/>
              <a:ahLst/>
              <a:cxnLst/>
              <a:rect l="l" t="t" r="r" b="b"/>
              <a:pathLst>
                <a:path w="2936" h="2231" extrusionOk="0">
                  <a:moveTo>
                    <a:pt x="0" y="1311"/>
                  </a:moveTo>
                  <a:lnTo>
                    <a:pt x="223" y="1088"/>
                  </a:lnTo>
                  <a:lnTo>
                    <a:pt x="910" y="1775"/>
                  </a:lnTo>
                  <a:lnTo>
                    <a:pt x="2712" y="0"/>
                  </a:lnTo>
                  <a:lnTo>
                    <a:pt x="2935" y="223"/>
                  </a:lnTo>
                  <a:lnTo>
                    <a:pt x="901" y="2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4" name="Google Shape;1934;p74"/>
          <p:cNvGrpSpPr/>
          <p:nvPr/>
        </p:nvGrpSpPr>
        <p:grpSpPr>
          <a:xfrm>
            <a:off x="8555496" y="9717234"/>
            <a:ext cx="914538" cy="914453"/>
            <a:chOff x="900396" y="9717234"/>
            <a:chExt cx="914538" cy="914453"/>
          </a:xfrm>
        </p:grpSpPr>
        <p:sp>
          <p:nvSpPr>
            <p:cNvPr id="1935" name="Google Shape;1935;p74"/>
            <p:cNvSpPr/>
            <p:nvPr/>
          </p:nvSpPr>
          <p:spPr>
            <a:xfrm>
              <a:off x="900396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1075668" y="9968696"/>
              <a:ext cx="534271" cy="415202"/>
            </a:xfrm>
            <a:custGeom>
              <a:avLst/>
              <a:gdLst/>
              <a:ahLst/>
              <a:cxnLst/>
              <a:rect l="l" t="t" r="r" b="b"/>
              <a:pathLst>
                <a:path w="6255" h="4861" extrusionOk="0">
                  <a:moveTo>
                    <a:pt x="5442" y="411"/>
                  </a:moveTo>
                  <a:lnTo>
                    <a:pt x="1829" y="2695"/>
                  </a:lnTo>
                  <a:lnTo>
                    <a:pt x="402" y="1713"/>
                  </a:lnTo>
                  <a:lnTo>
                    <a:pt x="5442" y="411"/>
                  </a:lnTo>
                  <a:close/>
                  <a:moveTo>
                    <a:pt x="4987" y="991"/>
                  </a:moveTo>
                  <a:lnTo>
                    <a:pt x="2454" y="3203"/>
                  </a:lnTo>
                  <a:lnTo>
                    <a:pt x="2436" y="3221"/>
                  </a:lnTo>
                  <a:cubicBezTo>
                    <a:pt x="2436" y="3230"/>
                    <a:pt x="2427" y="3230"/>
                    <a:pt x="2427" y="3248"/>
                  </a:cubicBezTo>
                  <a:lnTo>
                    <a:pt x="2133" y="4042"/>
                  </a:lnTo>
                  <a:lnTo>
                    <a:pt x="1945" y="2891"/>
                  </a:lnTo>
                  <a:lnTo>
                    <a:pt x="4987" y="991"/>
                  </a:lnTo>
                  <a:close/>
                  <a:moveTo>
                    <a:pt x="2588" y="3480"/>
                  </a:moveTo>
                  <a:lnTo>
                    <a:pt x="2962" y="3765"/>
                  </a:lnTo>
                  <a:lnTo>
                    <a:pt x="2320" y="4211"/>
                  </a:lnTo>
                  <a:lnTo>
                    <a:pt x="2588" y="3480"/>
                  </a:lnTo>
                  <a:close/>
                  <a:moveTo>
                    <a:pt x="5862" y="536"/>
                  </a:moveTo>
                  <a:lnTo>
                    <a:pt x="4292" y="4506"/>
                  </a:lnTo>
                  <a:lnTo>
                    <a:pt x="2713" y="3292"/>
                  </a:lnTo>
                  <a:lnTo>
                    <a:pt x="5862" y="536"/>
                  </a:lnTo>
                  <a:close/>
                  <a:moveTo>
                    <a:pt x="6103" y="1"/>
                  </a:moveTo>
                  <a:lnTo>
                    <a:pt x="90" y="1562"/>
                  </a:lnTo>
                  <a:lnTo>
                    <a:pt x="81" y="1562"/>
                  </a:lnTo>
                  <a:cubicBezTo>
                    <a:pt x="81" y="1562"/>
                    <a:pt x="63" y="1562"/>
                    <a:pt x="63" y="1580"/>
                  </a:cubicBezTo>
                  <a:lnTo>
                    <a:pt x="45" y="1589"/>
                  </a:lnTo>
                  <a:cubicBezTo>
                    <a:pt x="1" y="1606"/>
                    <a:pt x="1" y="1651"/>
                    <a:pt x="1" y="1696"/>
                  </a:cubicBezTo>
                  <a:lnTo>
                    <a:pt x="1" y="1713"/>
                  </a:lnTo>
                  <a:lnTo>
                    <a:pt x="1" y="1731"/>
                  </a:lnTo>
                  <a:lnTo>
                    <a:pt x="1" y="1749"/>
                  </a:lnTo>
                  <a:cubicBezTo>
                    <a:pt x="1" y="1749"/>
                    <a:pt x="1" y="1758"/>
                    <a:pt x="18" y="1758"/>
                  </a:cubicBezTo>
                  <a:lnTo>
                    <a:pt x="27" y="1776"/>
                  </a:lnTo>
                  <a:lnTo>
                    <a:pt x="1687" y="2909"/>
                  </a:lnTo>
                  <a:lnTo>
                    <a:pt x="1936" y="4524"/>
                  </a:lnTo>
                  <a:lnTo>
                    <a:pt x="1936" y="4532"/>
                  </a:lnTo>
                  <a:lnTo>
                    <a:pt x="1936" y="4550"/>
                  </a:lnTo>
                  <a:lnTo>
                    <a:pt x="1936" y="4568"/>
                  </a:lnTo>
                  <a:lnTo>
                    <a:pt x="1936" y="4586"/>
                  </a:lnTo>
                  <a:lnTo>
                    <a:pt x="1936" y="4595"/>
                  </a:lnTo>
                  <a:lnTo>
                    <a:pt x="1936" y="4613"/>
                  </a:lnTo>
                  <a:lnTo>
                    <a:pt x="1936" y="4631"/>
                  </a:lnTo>
                  <a:cubicBezTo>
                    <a:pt x="1936" y="4640"/>
                    <a:pt x="1945" y="4640"/>
                    <a:pt x="1945" y="4657"/>
                  </a:cubicBezTo>
                  <a:cubicBezTo>
                    <a:pt x="1963" y="4657"/>
                    <a:pt x="1963" y="4675"/>
                    <a:pt x="1981" y="4675"/>
                  </a:cubicBezTo>
                  <a:lnTo>
                    <a:pt x="2070" y="4675"/>
                  </a:lnTo>
                  <a:cubicBezTo>
                    <a:pt x="2070" y="4675"/>
                    <a:pt x="2088" y="4675"/>
                    <a:pt x="2088" y="4657"/>
                  </a:cubicBezTo>
                  <a:lnTo>
                    <a:pt x="3096" y="3970"/>
                  </a:lnTo>
                  <a:lnTo>
                    <a:pt x="4202" y="4827"/>
                  </a:lnTo>
                  <a:cubicBezTo>
                    <a:pt x="4220" y="4845"/>
                    <a:pt x="4229" y="4845"/>
                    <a:pt x="4247" y="4854"/>
                  </a:cubicBezTo>
                  <a:cubicBezTo>
                    <a:pt x="4259" y="4858"/>
                    <a:pt x="4271" y="4860"/>
                    <a:pt x="4284" y="4860"/>
                  </a:cubicBezTo>
                  <a:cubicBezTo>
                    <a:pt x="4322" y="4860"/>
                    <a:pt x="4363" y="4842"/>
                    <a:pt x="4390" y="4809"/>
                  </a:cubicBezTo>
                  <a:cubicBezTo>
                    <a:pt x="4434" y="4764"/>
                    <a:pt x="4434" y="4747"/>
                    <a:pt x="4443" y="4738"/>
                  </a:cubicBezTo>
                  <a:lnTo>
                    <a:pt x="6245" y="170"/>
                  </a:lnTo>
                  <a:cubicBezTo>
                    <a:pt x="6254" y="117"/>
                    <a:pt x="6254" y="72"/>
                    <a:pt x="6227" y="27"/>
                  </a:cubicBezTo>
                  <a:lnTo>
                    <a:pt x="6210" y="10"/>
                  </a:lnTo>
                  <a:cubicBezTo>
                    <a:pt x="6210" y="10"/>
                    <a:pt x="6192" y="10"/>
                    <a:pt x="6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74"/>
          <p:cNvGrpSpPr/>
          <p:nvPr/>
        </p:nvGrpSpPr>
        <p:grpSpPr>
          <a:xfrm>
            <a:off x="10079471" y="9717234"/>
            <a:ext cx="914538" cy="914453"/>
            <a:chOff x="2424371" y="9717234"/>
            <a:chExt cx="914538" cy="914453"/>
          </a:xfrm>
        </p:grpSpPr>
        <p:sp>
          <p:nvSpPr>
            <p:cNvPr id="1938" name="Google Shape;1938;p74"/>
            <p:cNvSpPr/>
            <p:nvPr/>
          </p:nvSpPr>
          <p:spPr>
            <a:xfrm>
              <a:off x="2424371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3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2680445" y="9926757"/>
              <a:ext cx="405465" cy="499251"/>
            </a:xfrm>
            <a:custGeom>
              <a:avLst/>
              <a:gdLst/>
              <a:ahLst/>
              <a:cxnLst/>
              <a:rect l="l" t="t" r="r" b="b"/>
              <a:pathLst>
                <a:path w="4747" h="5845" extrusionOk="0">
                  <a:moveTo>
                    <a:pt x="2311" y="19"/>
                  </a:moveTo>
                  <a:cubicBezTo>
                    <a:pt x="2338" y="1"/>
                    <a:pt x="2373" y="1"/>
                    <a:pt x="2409" y="19"/>
                  </a:cubicBezTo>
                  <a:lnTo>
                    <a:pt x="2632" y="99"/>
                  </a:lnTo>
                  <a:lnTo>
                    <a:pt x="2632" y="99"/>
                  </a:lnTo>
                  <a:cubicBezTo>
                    <a:pt x="3212" y="313"/>
                    <a:pt x="3810" y="393"/>
                    <a:pt x="4416" y="367"/>
                  </a:cubicBezTo>
                  <a:lnTo>
                    <a:pt x="4595" y="358"/>
                  </a:lnTo>
                  <a:cubicBezTo>
                    <a:pt x="4639" y="349"/>
                    <a:pt x="4675" y="367"/>
                    <a:pt x="4702" y="393"/>
                  </a:cubicBezTo>
                  <a:cubicBezTo>
                    <a:pt x="4728" y="411"/>
                    <a:pt x="4746" y="456"/>
                    <a:pt x="4746" y="492"/>
                  </a:cubicBezTo>
                  <a:lnTo>
                    <a:pt x="4746" y="3302"/>
                  </a:lnTo>
                  <a:cubicBezTo>
                    <a:pt x="4746" y="4024"/>
                    <a:pt x="4354" y="4684"/>
                    <a:pt x="3622" y="5113"/>
                  </a:cubicBezTo>
                  <a:lnTo>
                    <a:pt x="3622" y="5113"/>
                  </a:lnTo>
                  <a:lnTo>
                    <a:pt x="3622" y="5113"/>
                  </a:lnTo>
                  <a:lnTo>
                    <a:pt x="2445" y="5817"/>
                  </a:lnTo>
                  <a:cubicBezTo>
                    <a:pt x="2400" y="5844"/>
                    <a:pt x="2347" y="5844"/>
                    <a:pt x="2302" y="5817"/>
                  </a:cubicBezTo>
                  <a:lnTo>
                    <a:pt x="1115" y="5113"/>
                  </a:lnTo>
                  <a:lnTo>
                    <a:pt x="1115" y="5113"/>
                  </a:lnTo>
                  <a:lnTo>
                    <a:pt x="1115" y="5113"/>
                  </a:lnTo>
                  <a:cubicBezTo>
                    <a:pt x="393" y="4684"/>
                    <a:pt x="0" y="4024"/>
                    <a:pt x="0" y="3302"/>
                  </a:cubicBezTo>
                  <a:lnTo>
                    <a:pt x="0" y="492"/>
                  </a:lnTo>
                  <a:cubicBezTo>
                    <a:pt x="0" y="456"/>
                    <a:pt x="18" y="411"/>
                    <a:pt x="45" y="393"/>
                  </a:cubicBezTo>
                  <a:cubicBezTo>
                    <a:pt x="72" y="367"/>
                    <a:pt x="107" y="349"/>
                    <a:pt x="152" y="358"/>
                  </a:cubicBezTo>
                  <a:lnTo>
                    <a:pt x="304" y="367"/>
                  </a:lnTo>
                  <a:cubicBezTo>
                    <a:pt x="910" y="393"/>
                    <a:pt x="1526" y="313"/>
                    <a:pt x="2079" y="99"/>
                  </a:cubicBezTo>
                  <a:close/>
                  <a:moveTo>
                    <a:pt x="2355" y="286"/>
                  </a:moveTo>
                  <a:lnTo>
                    <a:pt x="2177" y="358"/>
                  </a:lnTo>
                  <a:cubicBezTo>
                    <a:pt x="1579" y="581"/>
                    <a:pt x="928" y="670"/>
                    <a:pt x="286" y="643"/>
                  </a:cubicBezTo>
                  <a:lnTo>
                    <a:pt x="286" y="643"/>
                  </a:lnTo>
                  <a:lnTo>
                    <a:pt x="277" y="643"/>
                  </a:lnTo>
                  <a:lnTo>
                    <a:pt x="277" y="3302"/>
                  </a:lnTo>
                  <a:cubicBezTo>
                    <a:pt x="277" y="3917"/>
                    <a:pt x="598" y="4488"/>
                    <a:pt x="1258" y="4872"/>
                  </a:cubicBezTo>
                  <a:lnTo>
                    <a:pt x="1258" y="4872"/>
                  </a:lnTo>
                  <a:lnTo>
                    <a:pt x="2373" y="5541"/>
                  </a:lnTo>
                  <a:lnTo>
                    <a:pt x="3488" y="4872"/>
                  </a:lnTo>
                  <a:lnTo>
                    <a:pt x="3488" y="4872"/>
                  </a:lnTo>
                  <a:cubicBezTo>
                    <a:pt x="4140" y="4488"/>
                    <a:pt x="4470" y="3917"/>
                    <a:pt x="4470" y="3302"/>
                  </a:cubicBezTo>
                  <a:lnTo>
                    <a:pt x="4470" y="634"/>
                  </a:lnTo>
                  <a:lnTo>
                    <a:pt x="4434" y="643"/>
                  </a:lnTo>
                  <a:lnTo>
                    <a:pt x="4425" y="643"/>
                  </a:lnTo>
                  <a:cubicBezTo>
                    <a:pt x="3792" y="670"/>
                    <a:pt x="3149" y="581"/>
                    <a:pt x="2543" y="358"/>
                  </a:cubicBezTo>
                  <a:lnTo>
                    <a:pt x="2543" y="358"/>
                  </a:lnTo>
                  <a:lnTo>
                    <a:pt x="2543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2782516" y="10077686"/>
              <a:ext cx="224898" cy="170745"/>
            </a:xfrm>
            <a:custGeom>
              <a:avLst/>
              <a:gdLst/>
              <a:ahLst/>
              <a:cxnLst/>
              <a:rect l="l" t="t" r="r" b="b"/>
              <a:pathLst>
                <a:path w="2633" h="1999" extrusionOk="0">
                  <a:moveTo>
                    <a:pt x="1" y="1178"/>
                  </a:moveTo>
                  <a:lnTo>
                    <a:pt x="206" y="973"/>
                  </a:lnTo>
                  <a:lnTo>
                    <a:pt x="813" y="1588"/>
                  </a:lnTo>
                  <a:lnTo>
                    <a:pt x="2427" y="0"/>
                  </a:lnTo>
                  <a:lnTo>
                    <a:pt x="2632" y="206"/>
                  </a:lnTo>
                  <a:lnTo>
                    <a:pt x="81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1" name="Google Shape;1941;p74"/>
          <p:cNvGrpSpPr/>
          <p:nvPr/>
        </p:nvGrpSpPr>
        <p:grpSpPr>
          <a:xfrm>
            <a:off x="11603445" y="9717234"/>
            <a:ext cx="914538" cy="914453"/>
            <a:chOff x="3948345" y="9717234"/>
            <a:chExt cx="914538" cy="914453"/>
          </a:xfrm>
        </p:grpSpPr>
        <p:sp>
          <p:nvSpPr>
            <p:cNvPr id="1942" name="Google Shape;1942;p74"/>
            <p:cNvSpPr/>
            <p:nvPr/>
          </p:nvSpPr>
          <p:spPr>
            <a:xfrm>
              <a:off x="3948345" y="9717234"/>
              <a:ext cx="914538" cy="914453"/>
            </a:xfrm>
            <a:custGeom>
              <a:avLst/>
              <a:gdLst/>
              <a:ahLst/>
              <a:cxnLst/>
              <a:rect l="l" t="t" r="r" b="b"/>
              <a:pathLst>
                <a:path w="10707" h="10706" extrusionOk="0">
                  <a:moveTo>
                    <a:pt x="5354" y="1"/>
                  </a:moveTo>
                  <a:cubicBezTo>
                    <a:pt x="2392" y="1"/>
                    <a:pt x="1" y="2400"/>
                    <a:pt x="1" y="5353"/>
                  </a:cubicBezTo>
                  <a:cubicBezTo>
                    <a:pt x="1" y="8306"/>
                    <a:pt x="2392" y="10706"/>
                    <a:pt x="5354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4098505" y="9923768"/>
              <a:ext cx="617294" cy="504461"/>
            </a:xfrm>
            <a:custGeom>
              <a:avLst/>
              <a:gdLst/>
              <a:ahLst/>
              <a:cxnLst/>
              <a:rect l="l" t="t" r="r" b="b"/>
              <a:pathLst>
                <a:path w="7227" h="5906" extrusionOk="0">
                  <a:moveTo>
                    <a:pt x="4577" y="27"/>
                  </a:moveTo>
                  <a:cubicBezTo>
                    <a:pt x="4541" y="0"/>
                    <a:pt x="4506" y="0"/>
                    <a:pt x="4470" y="27"/>
                  </a:cubicBezTo>
                  <a:lnTo>
                    <a:pt x="54" y="2570"/>
                  </a:lnTo>
                  <a:cubicBezTo>
                    <a:pt x="18" y="2587"/>
                    <a:pt x="0" y="2623"/>
                    <a:pt x="0" y="2668"/>
                  </a:cubicBezTo>
                  <a:cubicBezTo>
                    <a:pt x="0" y="2703"/>
                    <a:pt x="18" y="2739"/>
                    <a:pt x="54" y="2757"/>
                  </a:cubicBezTo>
                  <a:lnTo>
                    <a:pt x="357" y="2935"/>
                  </a:lnTo>
                  <a:lnTo>
                    <a:pt x="54" y="3114"/>
                  </a:lnTo>
                  <a:cubicBezTo>
                    <a:pt x="18" y="3132"/>
                    <a:pt x="0" y="3167"/>
                    <a:pt x="0" y="3212"/>
                  </a:cubicBezTo>
                  <a:cubicBezTo>
                    <a:pt x="0" y="3248"/>
                    <a:pt x="18" y="3283"/>
                    <a:pt x="54" y="3301"/>
                  </a:cubicBezTo>
                  <a:lnTo>
                    <a:pt x="357" y="3479"/>
                  </a:lnTo>
                  <a:lnTo>
                    <a:pt x="54" y="3658"/>
                  </a:lnTo>
                  <a:cubicBezTo>
                    <a:pt x="18" y="3676"/>
                    <a:pt x="0" y="3711"/>
                    <a:pt x="0" y="3756"/>
                  </a:cubicBezTo>
                  <a:cubicBezTo>
                    <a:pt x="0" y="3792"/>
                    <a:pt x="18" y="3827"/>
                    <a:pt x="54" y="3845"/>
                  </a:cubicBezTo>
                  <a:lnTo>
                    <a:pt x="366" y="4033"/>
                  </a:lnTo>
                  <a:lnTo>
                    <a:pt x="54" y="4202"/>
                  </a:lnTo>
                  <a:cubicBezTo>
                    <a:pt x="18" y="4220"/>
                    <a:pt x="0" y="4256"/>
                    <a:pt x="0" y="4300"/>
                  </a:cubicBezTo>
                  <a:cubicBezTo>
                    <a:pt x="0" y="4336"/>
                    <a:pt x="18" y="4372"/>
                    <a:pt x="54" y="4389"/>
                  </a:cubicBezTo>
                  <a:lnTo>
                    <a:pt x="2650" y="5888"/>
                  </a:lnTo>
                  <a:cubicBezTo>
                    <a:pt x="2686" y="5906"/>
                    <a:pt x="2730" y="5906"/>
                    <a:pt x="2766" y="5888"/>
                  </a:cubicBezTo>
                  <a:lnTo>
                    <a:pt x="7173" y="3346"/>
                  </a:lnTo>
                  <a:cubicBezTo>
                    <a:pt x="7209" y="3328"/>
                    <a:pt x="7226" y="3292"/>
                    <a:pt x="7226" y="3256"/>
                  </a:cubicBezTo>
                  <a:cubicBezTo>
                    <a:pt x="7226" y="3221"/>
                    <a:pt x="7209" y="3176"/>
                    <a:pt x="7173" y="3158"/>
                  </a:cubicBezTo>
                  <a:lnTo>
                    <a:pt x="6861" y="2980"/>
                  </a:lnTo>
                  <a:lnTo>
                    <a:pt x="7173" y="2801"/>
                  </a:lnTo>
                  <a:cubicBezTo>
                    <a:pt x="7209" y="2775"/>
                    <a:pt x="7226" y="2739"/>
                    <a:pt x="7226" y="2703"/>
                  </a:cubicBezTo>
                  <a:cubicBezTo>
                    <a:pt x="7226" y="2668"/>
                    <a:pt x="7209" y="2623"/>
                    <a:pt x="7173" y="2605"/>
                  </a:cubicBezTo>
                  <a:lnTo>
                    <a:pt x="6861" y="2436"/>
                  </a:lnTo>
                  <a:lnTo>
                    <a:pt x="7173" y="2257"/>
                  </a:lnTo>
                  <a:cubicBezTo>
                    <a:pt x="7209" y="2231"/>
                    <a:pt x="7226" y="2195"/>
                    <a:pt x="7226" y="2159"/>
                  </a:cubicBezTo>
                  <a:cubicBezTo>
                    <a:pt x="7226" y="2123"/>
                    <a:pt x="7209" y="2079"/>
                    <a:pt x="7173" y="2061"/>
                  </a:cubicBezTo>
                  <a:lnTo>
                    <a:pt x="6870" y="1892"/>
                  </a:lnTo>
                  <a:lnTo>
                    <a:pt x="7173" y="1713"/>
                  </a:lnTo>
                  <a:cubicBezTo>
                    <a:pt x="7209" y="1695"/>
                    <a:pt x="7226" y="1660"/>
                    <a:pt x="7226" y="1624"/>
                  </a:cubicBezTo>
                  <a:cubicBezTo>
                    <a:pt x="7226" y="1579"/>
                    <a:pt x="7209" y="1544"/>
                    <a:pt x="7173" y="1526"/>
                  </a:cubicBezTo>
                  <a:close/>
                  <a:moveTo>
                    <a:pt x="5469" y="2445"/>
                  </a:moveTo>
                  <a:lnTo>
                    <a:pt x="3087" y="1071"/>
                  </a:lnTo>
                  <a:lnTo>
                    <a:pt x="4523" y="241"/>
                  </a:lnTo>
                  <a:lnTo>
                    <a:pt x="6896" y="1624"/>
                  </a:lnTo>
                  <a:close/>
                  <a:moveTo>
                    <a:pt x="4390" y="3149"/>
                  </a:moveTo>
                  <a:lnTo>
                    <a:pt x="1954" y="1749"/>
                  </a:lnTo>
                  <a:lnTo>
                    <a:pt x="2891" y="1205"/>
                  </a:lnTo>
                  <a:lnTo>
                    <a:pt x="5371" y="2641"/>
                  </a:lnTo>
                  <a:lnTo>
                    <a:pt x="5371" y="4131"/>
                  </a:lnTo>
                  <a:lnTo>
                    <a:pt x="4443" y="4666"/>
                  </a:lnTo>
                  <a:lnTo>
                    <a:pt x="4443" y="3248"/>
                  </a:lnTo>
                  <a:cubicBezTo>
                    <a:pt x="4443" y="3203"/>
                    <a:pt x="4425" y="3167"/>
                    <a:pt x="4390" y="3149"/>
                  </a:cubicBezTo>
                  <a:close/>
                  <a:moveTo>
                    <a:pt x="330" y="2668"/>
                  </a:moveTo>
                  <a:lnTo>
                    <a:pt x="1713" y="1865"/>
                  </a:lnTo>
                  <a:lnTo>
                    <a:pt x="4095" y="3230"/>
                  </a:lnTo>
                  <a:lnTo>
                    <a:pt x="2712" y="4033"/>
                  </a:lnTo>
                  <a:close/>
                  <a:moveTo>
                    <a:pt x="5594" y="2917"/>
                  </a:moveTo>
                  <a:lnTo>
                    <a:pt x="5594" y="2623"/>
                  </a:lnTo>
                  <a:lnTo>
                    <a:pt x="6655" y="2016"/>
                  </a:lnTo>
                  <a:lnTo>
                    <a:pt x="6896" y="2159"/>
                  </a:lnTo>
                  <a:close/>
                  <a:moveTo>
                    <a:pt x="5594" y="3167"/>
                  </a:moveTo>
                  <a:lnTo>
                    <a:pt x="6638" y="2561"/>
                  </a:lnTo>
                  <a:lnTo>
                    <a:pt x="6896" y="2703"/>
                  </a:lnTo>
                  <a:lnTo>
                    <a:pt x="5594" y="3462"/>
                  </a:lnTo>
                  <a:close/>
                  <a:moveTo>
                    <a:pt x="322" y="3212"/>
                  </a:moveTo>
                  <a:lnTo>
                    <a:pt x="580" y="3060"/>
                  </a:lnTo>
                  <a:lnTo>
                    <a:pt x="2650" y="4256"/>
                  </a:lnTo>
                  <a:cubicBezTo>
                    <a:pt x="2686" y="4273"/>
                    <a:pt x="2730" y="4273"/>
                    <a:pt x="2766" y="4256"/>
                  </a:cubicBezTo>
                  <a:lnTo>
                    <a:pt x="4229" y="3408"/>
                  </a:lnTo>
                  <a:lnTo>
                    <a:pt x="4229" y="3703"/>
                  </a:lnTo>
                  <a:lnTo>
                    <a:pt x="2712" y="4577"/>
                  </a:lnTo>
                  <a:close/>
                  <a:moveTo>
                    <a:pt x="5594" y="4006"/>
                  </a:moveTo>
                  <a:lnTo>
                    <a:pt x="5594" y="3711"/>
                  </a:lnTo>
                  <a:lnTo>
                    <a:pt x="6638" y="3105"/>
                  </a:lnTo>
                  <a:lnTo>
                    <a:pt x="6896" y="3256"/>
                  </a:lnTo>
                  <a:close/>
                  <a:moveTo>
                    <a:pt x="322" y="3756"/>
                  </a:moveTo>
                  <a:lnTo>
                    <a:pt x="580" y="3604"/>
                  </a:lnTo>
                  <a:lnTo>
                    <a:pt x="2650" y="4800"/>
                  </a:lnTo>
                  <a:cubicBezTo>
                    <a:pt x="2686" y="4818"/>
                    <a:pt x="2730" y="4818"/>
                    <a:pt x="2766" y="4800"/>
                  </a:cubicBezTo>
                  <a:lnTo>
                    <a:pt x="4229" y="3952"/>
                  </a:lnTo>
                  <a:lnTo>
                    <a:pt x="4229" y="4247"/>
                  </a:lnTo>
                  <a:lnTo>
                    <a:pt x="2712" y="5121"/>
                  </a:lnTo>
                  <a:close/>
                  <a:moveTo>
                    <a:pt x="2712" y="5674"/>
                  </a:moveTo>
                  <a:lnTo>
                    <a:pt x="330" y="4300"/>
                  </a:lnTo>
                  <a:lnTo>
                    <a:pt x="580" y="4157"/>
                  </a:lnTo>
                  <a:lnTo>
                    <a:pt x="2650" y="5344"/>
                  </a:lnTo>
                  <a:cubicBezTo>
                    <a:pt x="2686" y="5362"/>
                    <a:pt x="2730" y="5362"/>
                    <a:pt x="2766" y="5344"/>
                  </a:cubicBezTo>
                  <a:lnTo>
                    <a:pt x="4229" y="4496"/>
                  </a:lnTo>
                  <a:lnTo>
                    <a:pt x="4229" y="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74"/>
          <p:cNvGrpSpPr/>
          <p:nvPr/>
        </p:nvGrpSpPr>
        <p:grpSpPr>
          <a:xfrm>
            <a:off x="8696516" y="4376491"/>
            <a:ext cx="499165" cy="499165"/>
            <a:chOff x="1041416" y="4376491"/>
            <a:chExt cx="499165" cy="499165"/>
          </a:xfrm>
        </p:grpSpPr>
        <p:sp>
          <p:nvSpPr>
            <p:cNvPr id="1945" name="Google Shape;1945;p74"/>
            <p:cNvSpPr/>
            <p:nvPr/>
          </p:nvSpPr>
          <p:spPr>
            <a:xfrm>
              <a:off x="1041416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3" y="4532"/>
                    <a:pt x="5843" y="2927"/>
                  </a:cubicBezTo>
                  <a:cubicBezTo>
                    <a:pt x="5843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1188416" y="4611980"/>
              <a:ext cx="205850" cy="29041"/>
            </a:xfrm>
            <a:custGeom>
              <a:avLst/>
              <a:gdLst/>
              <a:ahLst/>
              <a:cxnLst/>
              <a:rect l="l" t="t" r="r" b="b"/>
              <a:pathLst>
                <a:path w="2410" h="340" extrusionOk="0">
                  <a:moveTo>
                    <a:pt x="2410" y="170"/>
                  </a:moveTo>
                  <a:cubicBezTo>
                    <a:pt x="2410" y="259"/>
                    <a:pt x="2329" y="339"/>
                    <a:pt x="2231" y="339"/>
                  </a:cubicBezTo>
                  <a:lnTo>
                    <a:pt x="170" y="339"/>
                  </a:lnTo>
                  <a:cubicBezTo>
                    <a:pt x="81" y="339"/>
                    <a:pt x="1" y="259"/>
                    <a:pt x="1" y="170"/>
                  </a:cubicBezTo>
                  <a:lnTo>
                    <a:pt x="1" y="170"/>
                  </a:lnTo>
                  <a:cubicBezTo>
                    <a:pt x="1" y="71"/>
                    <a:pt x="81" y="0"/>
                    <a:pt x="170" y="0"/>
                  </a:cubicBezTo>
                  <a:lnTo>
                    <a:pt x="2231" y="0"/>
                  </a:lnTo>
                  <a:cubicBezTo>
                    <a:pt x="2329" y="0"/>
                    <a:pt x="2410" y="71"/>
                    <a:pt x="2410" y="170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1276820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59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59" y="2409"/>
                    <a:pt x="170" y="2409"/>
                  </a:cubicBezTo>
                  <a:close/>
                </a:path>
              </a:pathLst>
            </a:custGeom>
            <a:solidFill>
              <a:srgbClr val="B6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8" name="Google Shape;1948;p74"/>
          <p:cNvGrpSpPr/>
          <p:nvPr/>
        </p:nvGrpSpPr>
        <p:grpSpPr>
          <a:xfrm>
            <a:off x="9877550" y="4376491"/>
            <a:ext cx="499251" cy="499165"/>
            <a:chOff x="2222450" y="4376491"/>
            <a:chExt cx="499251" cy="499165"/>
          </a:xfrm>
        </p:grpSpPr>
        <p:sp>
          <p:nvSpPr>
            <p:cNvPr id="1949" name="Google Shape;1949;p74"/>
            <p:cNvSpPr/>
            <p:nvPr/>
          </p:nvSpPr>
          <p:spPr>
            <a:xfrm>
              <a:off x="2222450" y="4376491"/>
              <a:ext cx="499251" cy="499165"/>
            </a:xfrm>
            <a:custGeom>
              <a:avLst/>
              <a:gdLst/>
              <a:ahLst/>
              <a:cxnLst/>
              <a:rect l="l" t="t" r="r" b="b"/>
              <a:pathLst>
                <a:path w="5845" h="5844" extrusionOk="0">
                  <a:moveTo>
                    <a:pt x="2927" y="0"/>
                  </a:moveTo>
                  <a:cubicBezTo>
                    <a:pt x="1312" y="0"/>
                    <a:pt x="1" y="1312"/>
                    <a:pt x="1" y="2927"/>
                  </a:cubicBezTo>
                  <a:cubicBezTo>
                    <a:pt x="1" y="4532"/>
                    <a:pt x="1312" y="5844"/>
                    <a:pt x="2927" y="5844"/>
                  </a:cubicBezTo>
                  <a:cubicBezTo>
                    <a:pt x="4533" y="5844"/>
                    <a:pt x="5844" y="4532"/>
                    <a:pt x="5844" y="2927"/>
                  </a:cubicBezTo>
                  <a:cubicBezTo>
                    <a:pt x="5844" y="1312"/>
                    <a:pt x="4533" y="0"/>
                    <a:pt x="2927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2351255" y="4505297"/>
              <a:ext cx="242408" cy="242322"/>
            </a:xfrm>
            <a:custGeom>
              <a:avLst/>
              <a:gdLst/>
              <a:ahLst/>
              <a:cxnLst/>
              <a:rect l="l" t="t" r="r" b="b"/>
              <a:pathLst>
                <a:path w="2838" h="2837" fill="none" extrusionOk="0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lnTo>
                    <a:pt x="2489" y="0"/>
                  </a:lnTo>
                  <a:cubicBezTo>
                    <a:pt x="2677" y="0"/>
                    <a:pt x="2837" y="152"/>
                    <a:pt x="2837" y="339"/>
                  </a:cubicBezTo>
                  <a:lnTo>
                    <a:pt x="2837" y="2489"/>
                  </a:lnTo>
                  <a:cubicBezTo>
                    <a:pt x="2837" y="2676"/>
                    <a:pt x="2677" y="2837"/>
                    <a:pt x="2489" y="2837"/>
                  </a:cubicBezTo>
                  <a:lnTo>
                    <a:pt x="339" y="2837"/>
                  </a:lnTo>
                  <a:cubicBezTo>
                    <a:pt x="152" y="2837"/>
                    <a:pt x="0" y="2676"/>
                    <a:pt x="0" y="2489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2405323" y="4559364"/>
              <a:ext cx="39718" cy="39718"/>
            </a:xfrm>
            <a:custGeom>
              <a:avLst/>
              <a:gdLst/>
              <a:ahLst/>
              <a:cxnLst/>
              <a:rect l="l" t="t" r="r" b="b"/>
              <a:pathLst>
                <a:path w="465" h="465" fill="none" extrusionOk="0">
                  <a:moveTo>
                    <a:pt x="233" y="464"/>
                  </a:moveTo>
                  <a:cubicBezTo>
                    <a:pt x="367" y="464"/>
                    <a:pt x="465" y="366"/>
                    <a:pt x="465" y="232"/>
                  </a:cubicBezTo>
                  <a:cubicBezTo>
                    <a:pt x="465" y="99"/>
                    <a:pt x="367" y="0"/>
                    <a:pt x="233" y="0"/>
                  </a:cubicBezTo>
                  <a:cubicBezTo>
                    <a:pt x="99" y="0"/>
                    <a:pt x="1" y="99"/>
                    <a:pt x="1" y="232"/>
                  </a:cubicBezTo>
                  <a:cubicBezTo>
                    <a:pt x="1" y="366"/>
                    <a:pt x="99" y="464"/>
                    <a:pt x="233" y="464"/>
                  </a:cubicBezTo>
                  <a:close/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2377905" y="4598997"/>
              <a:ext cx="215758" cy="148622"/>
            </a:xfrm>
            <a:custGeom>
              <a:avLst/>
              <a:gdLst/>
              <a:ahLst/>
              <a:cxnLst/>
              <a:rect l="l" t="t" r="r" b="b"/>
              <a:pathLst>
                <a:path w="2526" h="1740" fill="none" extrusionOk="0">
                  <a:moveTo>
                    <a:pt x="2525" y="794"/>
                  </a:moveTo>
                  <a:lnTo>
                    <a:pt x="1731" y="0"/>
                  </a:lnTo>
                  <a:lnTo>
                    <a:pt x="1" y="1740"/>
                  </a:lnTo>
                </a:path>
              </a:pathLst>
            </a:custGeom>
            <a:noFill/>
            <a:ln w="6475" cap="rnd" cmpd="sng">
              <a:solidFill>
                <a:srgbClr val="B6B8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3" name="Google Shape;1953;p74"/>
          <p:cNvGrpSpPr/>
          <p:nvPr/>
        </p:nvGrpSpPr>
        <p:grpSpPr>
          <a:xfrm>
            <a:off x="11058668" y="4376491"/>
            <a:ext cx="499165" cy="499165"/>
            <a:chOff x="3403568" y="4376491"/>
            <a:chExt cx="499165" cy="499165"/>
          </a:xfrm>
        </p:grpSpPr>
        <p:sp>
          <p:nvSpPr>
            <p:cNvPr id="1954" name="Google Shape;1954;p74"/>
            <p:cNvSpPr/>
            <p:nvPr/>
          </p:nvSpPr>
          <p:spPr>
            <a:xfrm>
              <a:off x="3403568" y="4376491"/>
              <a:ext cx="499165" cy="499165"/>
            </a:xfrm>
            <a:custGeom>
              <a:avLst/>
              <a:gdLst/>
              <a:ahLst/>
              <a:cxnLst/>
              <a:rect l="l" t="t" r="r" b="b"/>
              <a:pathLst>
                <a:path w="5844" h="5844" extrusionOk="0">
                  <a:moveTo>
                    <a:pt x="2926" y="0"/>
                  </a:moveTo>
                  <a:cubicBezTo>
                    <a:pt x="1312" y="0"/>
                    <a:pt x="0" y="1312"/>
                    <a:pt x="0" y="2927"/>
                  </a:cubicBezTo>
                  <a:cubicBezTo>
                    <a:pt x="0" y="4532"/>
                    <a:pt x="1312" y="5844"/>
                    <a:pt x="2926" y="5844"/>
                  </a:cubicBezTo>
                  <a:cubicBezTo>
                    <a:pt x="4532" y="5844"/>
                    <a:pt x="5844" y="4532"/>
                    <a:pt x="5844" y="2927"/>
                  </a:cubicBezTo>
                  <a:cubicBezTo>
                    <a:pt x="5844" y="1312"/>
                    <a:pt x="4532" y="0"/>
                    <a:pt x="2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3550653" y="4611980"/>
              <a:ext cx="205765" cy="29041"/>
            </a:xfrm>
            <a:custGeom>
              <a:avLst/>
              <a:gdLst/>
              <a:ahLst/>
              <a:cxnLst/>
              <a:rect l="l" t="t" r="r" b="b"/>
              <a:pathLst>
                <a:path w="2409" h="340" extrusionOk="0">
                  <a:moveTo>
                    <a:pt x="2409" y="170"/>
                  </a:moveTo>
                  <a:cubicBezTo>
                    <a:pt x="2409" y="259"/>
                    <a:pt x="2329" y="339"/>
                    <a:pt x="2230" y="339"/>
                  </a:cubicBezTo>
                  <a:lnTo>
                    <a:pt x="170" y="339"/>
                  </a:lnTo>
                  <a:cubicBezTo>
                    <a:pt x="80" y="339"/>
                    <a:pt x="0" y="259"/>
                    <a:pt x="0" y="170"/>
                  </a:cubicBezTo>
                  <a:lnTo>
                    <a:pt x="0" y="170"/>
                  </a:lnTo>
                  <a:cubicBezTo>
                    <a:pt x="0" y="71"/>
                    <a:pt x="80" y="0"/>
                    <a:pt x="170" y="0"/>
                  </a:cubicBezTo>
                  <a:lnTo>
                    <a:pt x="2230" y="0"/>
                  </a:lnTo>
                  <a:cubicBezTo>
                    <a:pt x="2329" y="0"/>
                    <a:pt x="2409" y="71"/>
                    <a:pt x="2409" y="17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3638972" y="4523575"/>
              <a:ext cx="29041" cy="205765"/>
            </a:xfrm>
            <a:custGeom>
              <a:avLst/>
              <a:gdLst/>
              <a:ahLst/>
              <a:cxnLst/>
              <a:rect l="l" t="t" r="r" b="b"/>
              <a:pathLst>
                <a:path w="340" h="2409" extrusionOk="0">
                  <a:moveTo>
                    <a:pt x="170" y="2409"/>
                  </a:moveTo>
                  <a:cubicBezTo>
                    <a:pt x="72" y="2409"/>
                    <a:pt x="1" y="2329"/>
                    <a:pt x="1" y="2230"/>
                  </a:cubicBezTo>
                  <a:lnTo>
                    <a:pt x="1" y="170"/>
                  </a:lnTo>
                  <a:cubicBezTo>
                    <a:pt x="1" y="80"/>
                    <a:pt x="72" y="0"/>
                    <a:pt x="170" y="0"/>
                  </a:cubicBezTo>
                  <a:lnTo>
                    <a:pt x="170" y="0"/>
                  </a:lnTo>
                  <a:cubicBezTo>
                    <a:pt x="260" y="0"/>
                    <a:pt x="340" y="80"/>
                    <a:pt x="340" y="170"/>
                  </a:cubicBezTo>
                  <a:lnTo>
                    <a:pt x="340" y="2230"/>
                  </a:lnTo>
                  <a:cubicBezTo>
                    <a:pt x="340" y="2329"/>
                    <a:pt x="260" y="2409"/>
                    <a:pt x="170" y="2409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74"/>
          <p:cNvGrpSpPr/>
          <p:nvPr/>
        </p:nvGrpSpPr>
        <p:grpSpPr>
          <a:xfrm>
            <a:off x="16142654" y="11241209"/>
            <a:ext cx="914453" cy="914453"/>
            <a:chOff x="8487554" y="11241209"/>
            <a:chExt cx="914453" cy="914453"/>
          </a:xfrm>
        </p:grpSpPr>
        <p:sp>
          <p:nvSpPr>
            <p:cNvPr id="1958" name="Google Shape;1958;p74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" name="Google Shape;1960;p74"/>
          <p:cNvGrpSpPr/>
          <p:nvPr/>
        </p:nvGrpSpPr>
        <p:grpSpPr>
          <a:xfrm>
            <a:off x="14618680" y="11257267"/>
            <a:ext cx="914453" cy="914453"/>
            <a:chOff x="6963580" y="11257267"/>
            <a:chExt cx="914453" cy="914453"/>
          </a:xfrm>
        </p:grpSpPr>
        <p:sp>
          <p:nvSpPr>
            <p:cNvPr id="1961" name="Google Shape;1961;p74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4" name="Google Shape;1964;p74"/>
          <p:cNvGrpSpPr/>
          <p:nvPr/>
        </p:nvGrpSpPr>
        <p:grpSpPr>
          <a:xfrm>
            <a:off x="13094706" y="11274008"/>
            <a:ext cx="914453" cy="914453"/>
            <a:chOff x="5439606" y="11274008"/>
            <a:chExt cx="914453" cy="914453"/>
          </a:xfrm>
        </p:grpSpPr>
        <p:sp>
          <p:nvSpPr>
            <p:cNvPr id="1965" name="Google Shape;1965;p74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8" name="Google Shape;1968;p74"/>
          <p:cNvGrpSpPr/>
          <p:nvPr/>
        </p:nvGrpSpPr>
        <p:grpSpPr>
          <a:xfrm>
            <a:off x="11570731" y="11257267"/>
            <a:ext cx="914453" cy="914453"/>
            <a:chOff x="3915631" y="11257267"/>
            <a:chExt cx="914453" cy="914453"/>
          </a:xfrm>
        </p:grpSpPr>
        <p:sp>
          <p:nvSpPr>
            <p:cNvPr id="1969" name="Google Shape;1969;p74"/>
            <p:cNvSpPr/>
            <p:nvPr/>
          </p:nvSpPr>
          <p:spPr>
            <a:xfrm>
              <a:off x="3915631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4153341" y="11490364"/>
              <a:ext cx="438264" cy="448941"/>
            </a:xfrm>
            <a:custGeom>
              <a:avLst/>
              <a:gdLst/>
              <a:ahLst/>
              <a:cxnLst/>
              <a:rect l="l" t="t" r="r" b="b"/>
              <a:pathLst>
                <a:path w="5131" h="5256" extrusionOk="0">
                  <a:moveTo>
                    <a:pt x="857" y="1"/>
                  </a:moveTo>
                  <a:cubicBezTo>
                    <a:pt x="795" y="1"/>
                    <a:pt x="723" y="63"/>
                    <a:pt x="723" y="135"/>
                  </a:cubicBezTo>
                  <a:lnTo>
                    <a:pt x="723" y="741"/>
                  </a:lnTo>
                  <a:lnTo>
                    <a:pt x="135" y="741"/>
                  </a:lnTo>
                  <a:cubicBezTo>
                    <a:pt x="63" y="741"/>
                    <a:pt x="1" y="795"/>
                    <a:pt x="1" y="875"/>
                  </a:cubicBezTo>
                  <a:cubicBezTo>
                    <a:pt x="1" y="946"/>
                    <a:pt x="63" y="1009"/>
                    <a:pt x="135" y="1009"/>
                  </a:cubicBezTo>
                  <a:lnTo>
                    <a:pt x="723" y="1009"/>
                  </a:lnTo>
                  <a:lnTo>
                    <a:pt x="723" y="1607"/>
                  </a:lnTo>
                  <a:cubicBezTo>
                    <a:pt x="723" y="1687"/>
                    <a:pt x="786" y="1740"/>
                    <a:pt x="857" y="1740"/>
                  </a:cubicBezTo>
                  <a:cubicBezTo>
                    <a:pt x="928" y="1740"/>
                    <a:pt x="991" y="1678"/>
                    <a:pt x="991" y="1607"/>
                  </a:cubicBezTo>
                  <a:lnTo>
                    <a:pt x="991" y="1009"/>
                  </a:lnTo>
                  <a:lnTo>
                    <a:pt x="1580" y="1009"/>
                  </a:lnTo>
                  <a:cubicBezTo>
                    <a:pt x="1660" y="1009"/>
                    <a:pt x="1714" y="946"/>
                    <a:pt x="1714" y="875"/>
                  </a:cubicBezTo>
                  <a:cubicBezTo>
                    <a:pt x="1714" y="804"/>
                    <a:pt x="1651" y="741"/>
                    <a:pt x="1580" y="741"/>
                  </a:cubicBezTo>
                  <a:lnTo>
                    <a:pt x="991" y="741"/>
                  </a:lnTo>
                  <a:lnTo>
                    <a:pt x="991" y="135"/>
                  </a:lnTo>
                  <a:cubicBezTo>
                    <a:pt x="991" y="63"/>
                    <a:pt x="937" y="1"/>
                    <a:pt x="857" y="1"/>
                  </a:cubicBezTo>
                  <a:close/>
                  <a:moveTo>
                    <a:pt x="3935" y="661"/>
                  </a:moveTo>
                  <a:lnTo>
                    <a:pt x="4800" y="1509"/>
                  </a:lnTo>
                  <a:lnTo>
                    <a:pt x="4479" y="1839"/>
                  </a:lnTo>
                  <a:lnTo>
                    <a:pt x="3614" y="991"/>
                  </a:lnTo>
                  <a:lnTo>
                    <a:pt x="3935" y="661"/>
                  </a:lnTo>
                  <a:close/>
                  <a:moveTo>
                    <a:pt x="3426" y="1187"/>
                  </a:moveTo>
                  <a:lnTo>
                    <a:pt x="4292" y="2035"/>
                  </a:lnTo>
                  <a:lnTo>
                    <a:pt x="1803" y="4586"/>
                  </a:lnTo>
                  <a:lnTo>
                    <a:pt x="1285" y="4024"/>
                  </a:lnTo>
                  <a:lnTo>
                    <a:pt x="1000" y="3721"/>
                  </a:lnTo>
                  <a:lnTo>
                    <a:pt x="3426" y="1187"/>
                  </a:lnTo>
                  <a:close/>
                  <a:moveTo>
                    <a:pt x="893" y="3997"/>
                  </a:moveTo>
                  <a:lnTo>
                    <a:pt x="1553" y="4711"/>
                  </a:lnTo>
                  <a:lnTo>
                    <a:pt x="661" y="4925"/>
                  </a:lnTo>
                  <a:lnTo>
                    <a:pt x="893" y="3997"/>
                  </a:lnTo>
                  <a:close/>
                  <a:moveTo>
                    <a:pt x="3917" y="322"/>
                  </a:moveTo>
                  <a:cubicBezTo>
                    <a:pt x="3881" y="322"/>
                    <a:pt x="3846" y="340"/>
                    <a:pt x="3819" y="358"/>
                  </a:cubicBezTo>
                  <a:lnTo>
                    <a:pt x="3337" y="884"/>
                  </a:lnTo>
                  <a:lnTo>
                    <a:pt x="3328" y="884"/>
                  </a:lnTo>
                  <a:lnTo>
                    <a:pt x="3328" y="902"/>
                  </a:lnTo>
                  <a:lnTo>
                    <a:pt x="714" y="3623"/>
                  </a:lnTo>
                  <a:cubicBezTo>
                    <a:pt x="705" y="3632"/>
                    <a:pt x="705" y="3641"/>
                    <a:pt x="697" y="3650"/>
                  </a:cubicBezTo>
                  <a:lnTo>
                    <a:pt x="697" y="3667"/>
                  </a:lnTo>
                  <a:lnTo>
                    <a:pt x="688" y="3676"/>
                  </a:lnTo>
                  <a:lnTo>
                    <a:pt x="688" y="3685"/>
                  </a:lnTo>
                  <a:lnTo>
                    <a:pt x="688" y="3703"/>
                  </a:lnTo>
                  <a:lnTo>
                    <a:pt x="349" y="5086"/>
                  </a:lnTo>
                  <a:cubicBezTo>
                    <a:pt x="331" y="5130"/>
                    <a:pt x="349" y="5184"/>
                    <a:pt x="384" y="5220"/>
                  </a:cubicBezTo>
                  <a:cubicBezTo>
                    <a:pt x="411" y="5237"/>
                    <a:pt x="447" y="5255"/>
                    <a:pt x="482" y="5255"/>
                  </a:cubicBezTo>
                  <a:lnTo>
                    <a:pt x="491" y="5255"/>
                  </a:lnTo>
                  <a:lnTo>
                    <a:pt x="500" y="5246"/>
                  </a:lnTo>
                  <a:lnTo>
                    <a:pt x="1865" y="4925"/>
                  </a:lnTo>
                  <a:lnTo>
                    <a:pt x="1883" y="4925"/>
                  </a:lnTo>
                  <a:cubicBezTo>
                    <a:pt x="1892" y="4916"/>
                    <a:pt x="1901" y="4916"/>
                    <a:pt x="1910" y="4907"/>
                  </a:cubicBezTo>
                  <a:lnTo>
                    <a:pt x="4559" y="2133"/>
                  </a:lnTo>
                  <a:cubicBezTo>
                    <a:pt x="4568" y="2124"/>
                    <a:pt x="4577" y="2124"/>
                    <a:pt x="4586" y="2115"/>
                  </a:cubicBezTo>
                  <a:lnTo>
                    <a:pt x="4586" y="2106"/>
                  </a:lnTo>
                  <a:lnTo>
                    <a:pt x="4586" y="2097"/>
                  </a:lnTo>
                  <a:lnTo>
                    <a:pt x="5086" y="1580"/>
                  </a:lnTo>
                  <a:cubicBezTo>
                    <a:pt x="5112" y="1571"/>
                    <a:pt x="5130" y="1535"/>
                    <a:pt x="5130" y="1500"/>
                  </a:cubicBezTo>
                  <a:cubicBezTo>
                    <a:pt x="5130" y="1464"/>
                    <a:pt x="5112" y="1428"/>
                    <a:pt x="5086" y="1401"/>
                  </a:cubicBezTo>
                  <a:lnTo>
                    <a:pt x="4024" y="358"/>
                  </a:lnTo>
                  <a:cubicBezTo>
                    <a:pt x="3997" y="340"/>
                    <a:pt x="3962" y="322"/>
                    <a:pt x="3917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74"/>
          <p:cNvGrpSpPr/>
          <p:nvPr/>
        </p:nvGrpSpPr>
        <p:grpSpPr>
          <a:xfrm>
            <a:off x="10046757" y="11257267"/>
            <a:ext cx="914453" cy="914453"/>
            <a:chOff x="2391657" y="11257267"/>
            <a:chExt cx="914453" cy="914453"/>
          </a:xfrm>
        </p:grpSpPr>
        <p:sp>
          <p:nvSpPr>
            <p:cNvPr id="1972" name="Google Shape;1972;p74"/>
            <p:cNvSpPr/>
            <p:nvPr/>
          </p:nvSpPr>
          <p:spPr>
            <a:xfrm>
              <a:off x="2391657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2623302" y="11456113"/>
              <a:ext cx="450393" cy="517444"/>
            </a:xfrm>
            <a:custGeom>
              <a:avLst/>
              <a:gdLst/>
              <a:ahLst/>
              <a:cxnLst/>
              <a:rect l="l" t="t" r="r" b="b"/>
              <a:pathLst>
                <a:path w="5273" h="6058" extrusionOk="0">
                  <a:moveTo>
                    <a:pt x="5228" y="1481"/>
                  </a:moveTo>
                  <a:lnTo>
                    <a:pt x="2694" y="27"/>
                  </a:lnTo>
                  <a:cubicBezTo>
                    <a:pt x="2659" y="0"/>
                    <a:pt x="2605" y="0"/>
                    <a:pt x="2570" y="27"/>
                  </a:cubicBezTo>
                  <a:lnTo>
                    <a:pt x="72" y="1472"/>
                  </a:lnTo>
                  <a:cubicBezTo>
                    <a:pt x="72" y="1472"/>
                    <a:pt x="63" y="1472"/>
                    <a:pt x="63" y="1472"/>
                  </a:cubicBezTo>
                  <a:cubicBezTo>
                    <a:pt x="54" y="1472"/>
                    <a:pt x="54" y="1481"/>
                    <a:pt x="45" y="1490"/>
                  </a:cubicBezTo>
                  <a:cubicBezTo>
                    <a:pt x="45" y="1490"/>
                    <a:pt x="45" y="1490"/>
                    <a:pt x="45" y="1490"/>
                  </a:cubicBezTo>
                  <a:cubicBezTo>
                    <a:pt x="27" y="1517"/>
                    <a:pt x="0" y="1544"/>
                    <a:pt x="0" y="1579"/>
                  </a:cubicBezTo>
                  <a:lnTo>
                    <a:pt x="0" y="4479"/>
                  </a:lnTo>
                  <a:cubicBezTo>
                    <a:pt x="0" y="4532"/>
                    <a:pt x="27" y="4568"/>
                    <a:pt x="63" y="4586"/>
                  </a:cubicBezTo>
                  <a:lnTo>
                    <a:pt x="2561" y="6031"/>
                  </a:lnTo>
                  <a:cubicBezTo>
                    <a:pt x="2561" y="6031"/>
                    <a:pt x="2561" y="6031"/>
                    <a:pt x="2570" y="6040"/>
                  </a:cubicBezTo>
                  <a:cubicBezTo>
                    <a:pt x="2570" y="6040"/>
                    <a:pt x="2578" y="6040"/>
                    <a:pt x="2587" y="6049"/>
                  </a:cubicBezTo>
                  <a:lnTo>
                    <a:pt x="2587" y="6049"/>
                  </a:lnTo>
                  <a:lnTo>
                    <a:pt x="2587" y="6049"/>
                  </a:lnTo>
                  <a:cubicBezTo>
                    <a:pt x="2605" y="6049"/>
                    <a:pt x="2623" y="6058"/>
                    <a:pt x="2641" y="6049"/>
                  </a:cubicBezTo>
                  <a:cubicBezTo>
                    <a:pt x="2650" y="6049"/>
                    <a:pt x="2668" y="6049"/>
                    <a:pt x="2685" y="6040"/>
                  </a:cubicBezTo>
                  <a:lnTo>
                    <a:pt x="2685" y="6040"/>
                  </a:lnTo>
                  <a:lnTo>
                    <a:pt x="2694" y="6040"/>
                  </a:lnTo>
                  <a:lnTo>
                    <a:pt x="2703" y="6031"/>
                  </a:lnTo>
                  <a:lnTo>
                    <a:pt x="5210" y="4586"/>
                  </a:lnTo>
                  <a:lnTo>
                    <a:pt x="5210" y="4577"/>
                  </a:lnTo>
                  <a:cubicBezTo>
                    <a:pt x="5246" y="4559"/>
                    <a:pt x="5273" y="4523"/>
                    <a:pt x="5273" y="4479"/>
                  </a:cubicBezTo>
                  <a:lnTo>
                    <a:pt x="5273" y="1544"/>
                  </a:lnTo>
                  <a:cubicBezTo>
                    <a:pt x="5273" y="1535"/>
                    <a:pt x="5264" y="1517"/>
                    <a:pt x="5255" y="1517"/>
                  </a:cubicBezTo>
                  <a:cubicBezTo>
                    <a:pt x="5255" y="1508"/>
                    <a:pt x="5255" y="1508"/>
                    <a:pt x="5255" y="1508"/>
                  </a:cubicBezTo>
                  <a:cubicBezTo>
                    <a:pt x="5255" y="1508"/>
                    <a:pt x="5255" y="1508"/>
                    <a:pt x="5255" y="1508"/>
                  </a:cubicBezTo>
                  <a:lnTo>
                    <a:pt x="5255" y="1508"/>
                  </a:lnTo>
                  <a:lnTo>
                    <a:pt x="5246" y="1508"/>
                  </a:lnTo>
                  <a:lnTo>
                    <a:pt x="5246" y="1508"/>
                  </a:lnTo>
                  <a:close/>
                  <a:moveTo>
                    <a:pt x="4907" y="1579"/>
                  </a:moveTo>
                  <a:lnTo>
                    <a:pt x="3943" y="2141"/>
                  </a:lnTo>
                  <a:lnTo>
                    <a:pt x="1695" y="812"/>
                  </a:lnTo>
                  <a:lnTo>
                    <a:pt x="2632" y="268"/>
                  </a:lnTo>
                  <a:close/>
                  <a:moveTo>
                    <a:pt x="2641" y="2891"/>
                  </a:moveTo>
                  <a:lnTo>
                    <a:pt x="366" y="1579"/>
                  </a:lnTo>
                  <a:lnTo>
                    <a:pt x="1463" y="946"/>
                  </a:lnTo>
                  <a:lnTo>
                    <a:pt x="1463" y="946"/>
                  </a:lnTo>
                  <a:lnTo>
                    <a:pt x="3694" y="2275"/>
                  </a:lnTo>
                  <a:close/>
                  <a:moveTo>
                    <a:pt x="241" y="4407"/>
                  </a:moveTo>
                  <a:lnTo>
                    <a:pt x="241" y="1785"/>
                  </a:lnTo>
                  <a:lnTo>
                    <a:pt x="2516" y="3096"/>
                  </a:lnTo>
                  <a:lnTo>
                    <a:pt x="2516" y="5710"/>
                  </a:lnTo>
                  <a:close/>
                  <a:moveTo>
                    <a:pt x="2757" y="5719"/>
                  </a:moveTo>
                  <a:lnTo>
                    <a:pt x="2757" y="3096"/>
                  </a:lnTo>
                  <a:lnTo>
                    <a:pt x="5032" y="1785"/>
                  </a:lnTo>
                  <a:lnTo>
                    <a:pt x="5032" y="4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4" name="Google Shape;1974;p74"/>
          <p:cNvGrpSpPr/>
          <p:nvPr/>
        </p:nvGrpSpPr>
        <p:grpSpPr>
          <a:xfrm>
            <a:off x="8522782" y="11257267"/>
            <a:ext cx="914453" cy="914453"/>
            <a:chOff x="867682" y="11257267"/>
            <a:chExt cx="914453" cy="914453"/>
          </a:xfrm>
        </p:grpSpPr>
        <p:sp>
          <p:nvSpPr>
            <p:cNvPr id="1975" name="Google Shape;1975;p74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7" name="Google Shape;1977;p74"/>
          <p:cNvGrpSpPr/>
          <p:nvPr/>
        </p:nvGrpSpPr>
        <p:grpSpPr>
          <a:xfrm>
            <a:off x="17666629" y="11274008"/>
            <a:ext cx="914453" cy="914453"/>
            <a:chOff x="10011529" y="11274008"/>
            <a:chExt cx="914453" cy="914453"/>
          </a:xfrm>
        </p:grpSpPr>
        <p:sp>
          <p:nvSpPr>
            <p:cNvPr id="1978" name="Google Shape;1978;p74"/>
            <p:cNvSpPr/>
            <p:nvPr/>
          </p:nvSpPr>
          <p:spPr>
            <a:xfrm>
              <a:off x="10011529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2" y="0"/>
                    <a:pt x="1" y="2400"/>
                    <a:pt x="1" y="5353"/>
                  </a:cubicBezTo>
                  <a:cubicBezTo>
                    <a:pt x="1" y="8306"/>
                    <a:pt x="2392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10297328" y="11601660"/>
              <a:ext cx="347554" cy="264445"/>
            </a:xfrm>
            <a:custGeom>
              <a:avLst/>
              <a:gdLst/>
              <a:ahLst/>
              <a:cxnLst/>
              <a:rect l="l" t="t" r="r" b="b"/>
              <a:pathLst>
                <a:path w="4069" h="3096" extrusionOk="0">
                  <a:moveTo>
                    <a:pt x="0" y="1820"/>
                  </a:moveTo>
                  <a:lnTo>
                    <a:pt x="321" y="1508"/>
                  </a:lnTo>
                  <a:lnTo>
                    <a:pt x="1258" y="2463"/>
                  </a:lnTo>
                  <a:lnTo>
                    <a:pt x="3756" y="0"/>
                  </a:lnTo>
                  <a:lnTo>
                    <a:pt x="4068" y="321"/>
                  </a:lnTo>
                  <a:lnTo>
                    <a:pt x="1258" y="3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0" name="Google Shape;1980;p74"/>
          <p:cNvGrpSpPr/>
          <p:nvPr/>
        </p:nvGrpSpPr>
        <p:grpSpPr>
          <a:xfrm>
            <a:off x="11977874" y="3061833"/>
            <a:ext cx="733886" cy="733800"/>
            <a:chOff x="4322774" y="3061833"/>
            <a:chExt cx="733886" cy="733800"/>
          </a:xfrm>
        </p:grpSpPr>
        <p:sp>
          <p:nvSpPr>
            <p:cNvPr id="1981" name="Google Shape;1981;p74"/>
            <p:cNvSpPr/>
            <p:nvPr/>
          </p:nvSpPr>
          <p:spPr>
            <a:xfrm>
              <a:off x="4322774" y="3061833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4422624" y="3166978"/>
              <a:ext cx="521288" cy="515992"/>
            </a:xfrm>
            <a:custGeom>
              <a:avLst/>
              <a:gdLst/>
              <a:ahLst/>
              <a:cxnLst/>
              <a:rect l="l" t="t" r="r" b="b"/>
              <a:pathLst>
                <a:path w="6103" h="6041" extrusionOk="0">
                  <a:moveTo>
                    <a:pt x="3087" y="267"/>
                  </a:moveTo>
                  <a:cubicBezTo>
                    <a:pt x="3445" y="267"/>
                    <a:pt x="3800" y="337"/>
                    <a:pt x="4131" y="473"/>
                  </a:cubicBezTo>
                  <a:cubicBezTo>
                    <a:pt x="4640" y="678"/>
                    <a:pt x="5068" y="1035"/>
                    <a:pt x="5371" y="1490"/>
                  </a:cubicBezTo>
                  <a:cubicBezTo>
                    <a:pt x="5674" y="1945"/>
                    <a:pt x="5835" y="2471"/>
                    <a:pt x="5835" y="3015"/>
                  </a:cubicBezTo>
                  <a:cubicBezTo>
                    <a:pt x="5835" y="3747"/>
                    <a:pt x="5541" y="4443"/>
                    <a:pt x="5023" y="4960"/>
                  </a:cubicBezTo>
                  <a:cubicBezTo>
                    <a:pt x="4506" y="5478"/>
                    <a:pt x="3810" y="5772"/>
                    <a:pt x="3078" y="5772"/>
                  </a:cubicBezTo>
                  <a:cubicBezTo>
                    <a:pt x="2534" y="5772"/>
                    <a:pt x="2008" y="5611"/>
                    <a:pt x="1553" y="5308"/>
                  </a:cubicBezTo>
                  <a:cubicBezTo>
                    <a:pt x="1098" y="5005"/>
                    <a:pt x="741" y="4577"/>
                    <a:pt x="536" y="4068"/>
                  </a:cubicBezTo>
                  <a:cubicBezTo>
                    <a:pt x="331" y="3569"/>
                    <a:pt x="277" y="3015"/>
                    <a:pt x="384" y="2480"/>
                  </a:cubicBezTo>
                  <a:cubicBezTo>
                    <a:pt x="482" y="1945"/>
                    <a:pt x="750" y="1454"/>
                    <a:pt x="1134" y="1071"/>
                  </a:cubicBezTo>
                  <a:cubicBezTo>
                    <a:pt x="1517" y="687"/>
                    <a:pt x="2008" y="419"/>
                    <a:pt x="2543" y="321"/>
                  </a:cubicBezTo>
                  <a:cubicBezTo>
                    <a:pt x="2723" y="285"/>
                    <a:pt x="2905" y="267"/>
                    <a:pt x="3087" y="267"/>
                  </a:cubicBezTo>
                  <a:close/>
                  <a:moveTo>
                    <a:pt x="3078" y="0"/>
                  </a:moveTo>
                  <a:cubicBezTo>
                    <a:pt x="2481" y="0"/>
                    <a:pt x="1901" y="170"/>
                    <a:pt x="1401" y="509"/>
                  </a:cubicBezTo>
                  <a:cubicBezTo>
                    <a:pt x="902" y="839"/>
                    <a:pt x="518" y="1311"/>
                    <a:pt x="286" y="1865"/>
                  </a:cubicBezTo>
                  <a:cubicBezTo>
                    <a:pt x="63" y="2418"/>
                    <a:pt x="1" y="3024"/>
                    <a:pt x="117" y="3604"/>
                  </a:cubicBezTo>
                  <a:cubicBezTo>
                    <a:pt x="233" y="4193"/>
                    <a:pt x="518" y="4728"/>
                    <a:pt x="946" y="5156"/>
                  </a:cubicBezTo>
                  <a:cubicBezTo>
                    <a:pt x="1366" y="5576"/>
                    <a:pt x="1901" y="5861"/>
                    <a:pt x="2490" y="5977"/>
                  </a:cubicBezTo>
                  <a:cubicBezTo>
                    <a:pt x="2689" y="6019"/>
                    <a:pt x="2891" y="6040"/>
                    <a:pt x="3091" y="6040"/>
                  </a:cubicBezTo>
                  <a:cubicBezTo>
                    <a:pt x="3483" y="6040"/>
                    <a:pt x="3872" y="5961"/>
                    <a:pt x="4238" y="5808"/>
                  </a:cubicBezTo>
                  <a:cubicBezTo>
                    <a:pt x="4791" y="5585"/>
                    <a:pt x="5264" y="5192"/>
                    <a:pt x="5594" y="4693"/>
                  </a:cubicBezTo>
                  <a:cubicBezTo>
                    <a:pt x="5924" y="4202"/>
                    <a:pt x="6103" y="3613"/>
                    <a:pt x="6103" y="3015"/>
                  </a:cubicBezTo>
                  <a:cubicBezTo>
                    <a:pt x="6103" y="2213"/>
                    <a:pt x="5781" y="1445"/>
                    <a:pt x="5219" y="883"/>
                  </a:cubicBezTo>
                  <a:cubicBezTo>
                    <a:pt x="4648" y="312"/>
                    <a:pt x="3881" y="0"/>
                    <a:pt x="3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4495825" y="3234798"/>
              <a:ext cx="381036" cy="202006"/>
            </a:xfrm>
            <a:custGeom>
              <a:avLst/>
              <a:gdLst/>
              <a:ahLst/>
              <a:cxnLst/>
              <a:rect l="l" t="t" r="r" b="b"/>
              <a:pathLst>
                <a:path w="4461" h="2365" extrusionOk="0">
                  <a:moveTo>
                    <a:pt x="2221" y="0"/>
                  </a:moveTo>
                  <a:cubicBezTo>
                    <a:pt x="1633" y="0"/>
                    <a:pt x="1071" y="232"/>
                    <a:pt x="651" y="651"/>
                  </a:cubicBezTo>
                  <a:cubicBezTo>
                    <a:pt x="232" y="1071"/>
                    <a:pt x="0" y="1633"/>
                    <a:pt x="0" y="2221"/>
                  </a:cubicBezTo>
                  <a:cubicBezTo>
                    <a:pt x="0" y="2257"/>
                    <a:pt x="9" y="2293"/>
                    <a:pt x="36" y="2320"/>
                  </a:cubicBezTo>
                  <a:cubicBezTo>
                    <a:pt x="62" y="2346"/>
                    <a:pt x="98" y="2364"/>
                    <a:pt x="134" y="2364"/>
                  </a:cubicBezTo>
                  <a:cubicBezTo>
                    <a:pt x="178" y="2364"/>
                    <a:pt x="214" y="2346"/>
                    <a:pt x="232" y="2320"/>
                  </a:cubicBezTo>
                  <a:cubicBezTo>
                    <a:pt x="259" y="2293"/>
                    <a:pt x="277" y="2257"/>
                    <a:pt x="277" y="2221"/>
                  </a:cubicBezTo>
                  <a:cubicBezTo>
                    <a:pt x="277" y="1704"/>
                    <a:pt x="482" y="1213"/>
                    <a:pt x="848" y="848"/>
                  </a:cubicBezTo>
                  <a:cubicBezTo>
                    <a:pt x="1213" y="482"/>
                    <a:pt x="1713" y="268"/>
                    <a:pt x="2230" y="268"/>
                  </a:cubicBezTo>
                  <a:cubicBezTo>
                    <a:pt x="2748" y="268"/>
                    <a:pt x="3247" y="482"/>
                    <a:pt x="3613" y="848"/>
                  </a:cubicBezTo>
                  <a:cubicBezTo>
                    <a:pt x="3979" y="1213"/>
                    <a:pt x="4184" y="1704"/>
                    <a:pt x="4184" y="2221"/>
                  </a:cubicBezTo>
                  <a:cubicBezTo>
                    <a:pt x="4184" y="2257"/>
                    <a:pt x="4193" y="2293"/>
                    <a:pt x="4220" y="2320"/>
                  </a:cubicBezTo>
                  <a:cubicBezTo>
                    <a:pt x="4246" y="2346"/>
                    <a:pt x="4282" y="2364"/>
                    <a:pt x="4318" y="2364"/>
                  </a:cubicBezTo>
                  <a:cubicBezTo>
                    <a:pt x="4353" y="2364"/>
                    <a:pt x="4389" y="2346"/>
                    <a:pt x="4416" y="2320"/>
                  </a:cubicBezTo>
                  <a:cubicBezTo>
                    <a:pt x="4443" y="2293"/>
                    <a:pt x="4461" y="2257"/>
                    <a:pt x="4461" y="2221"/>
                  </a:cubicBezTo>
                  <a:cubicBezTo>
                    <a:pt x="4452" y="1633"/>
                    <a:pt x="4220" y="1071"/>
                    <a:pt x="3800" y="651"/>
                  </a:cubicBezTo>
                  <a:cubicBezTo>
                    <a:pt x="3381" y="232"/>
                    <a:pt x="2810" y="0"/>
                    <a:pt x="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4608572" y="3360529"/>
              <a:ext cx="106769" cy="107452"/>
            </a:xfrm>
            <a:custGeom>
              <a:avLst/>
              <a:gdLst/>
              <a:ahLst/>
              <a:cxnLst/>
              <a:rect l="l" t="t" r="r" b="b"/>
              <a:pathLst>
                <a:path w="1250" h="1258" extrusionOk="0">
                  <a:moveTo>
                    <a:pt x="143" y="0"/>
                  </a:moveTo>
                  <a:cubicBezTo>
                    <a:pt x="125" y="0"/>
                    <a:pt x="107" y="9"/>
                    <a:pt x="90" y="9"/>
                  </a:cubicBezTo>
                  <a:cubicBezTo>
                    <a:pt x="72" y="18"/>
                    <a:pt x="54" y="27"/>
                    <a:pt x="45" y="45"/>
                  </a:cubicBezTo>
                  <a:cubicBezTo>
                    <a:pt x="27" y="54"/>
                    <a:pt x="18" y="71"/>
                    <a:pt x="9" y="89"/>
                  </a:cubicBezTo>
                  <a:cubicBezTo>
                    <a:pt x="9" y="107"/>
                    <a:pt x="0" y="125"/>
                    <a:pt x="0" y="143"/>
                  </a:cubicBezTo>
                  <a:cubicBezTo>
                    <a:pt x="0" y="161"/>
                    <a:pt x="9" y="178"/>
                    <a:pt x="9" y="187"/>
                  </a:cubicBezTo>
                  <a:cubicBezTo>
                    <a:pt x="18" y="205"/>
                    <a:pt x="27" y="223"/>
                    <a:pt x="45" y="232"/>
                  </a:cubicBezTo>
                  <a:lnTo>
                    <a:pt x="625" y="812"/>
                  </a:lnTo>
                  <a:cubicBezTo>
                    <a:pt x="607" y="856"/>
                    <a:pt x="607" y="892"/>
                    <a:pt x="607" y="937"/>
                  </a:cubicBezTo>
                  <a:cubicBezTo>
                    <a:pt x="607" y="1017"/>
                    <a:pt x="634" y="1106"/>
                    <a:pt x="696" y="1160"/>
                  </a:cubicBezTo>
                  <a:cubicBezTo>
                    <a:pt x="759" y="1222"/>
                    <a:pt x="839" y="1258"/>
                    <a:pt x="928" y="1258"/>
                  </a:cubicBezTo>
                  <a:cubicBezTo>
                    <a:pt x="1008" y="1258"/>
                    <a:pt x="1089" y="1222"/>
                    <a:pt x="1151" y="1160"/>
                  </a:cubicBezTo>
                  <a:cubicBezTo>
                    <a:pt x="1214" y="1097"/>
                    <a:pt x="1249" y="1017"/>
                    <a:pt x="1249" y="937"/>
                  </a:cubicBezTo>
                  <a:cubicBezTo>
                    <a:pt x="1249" y="892"/>
                    <a:pt x="1240" y="848"/>
                    <a:pt x="1231" y="812"/>
                  </a:cubicBezTo>
                  <a:cubicBezTo>
                    <a:pt x="1214" y="767"/>
                    <a:pt x="1187" y="732"/>
                    <a:pt x="1160" y="705"/>
                  </a:cubicBezTo>
                  <a:cubicBezTo>
                    <a:pt x="1133" y="669"/>
                    <a:pt x="1098" y="651"/>
                    <a:pt x="1062" y="633"/>
                  </a:cubicBezTo>
                  <a:cubicBezTo>
                    <a:pt x="1017" y="616"/>
                    <a:pt x="982" y="607"/>
                    <a:pt x="937" y="598"/>
                  </a:cubicBezTo>
                  <a:cubicBezTo>
                    <a:pt x="892" y="607"/>
                    <a:pt x="857" y="607"/>
                    <a:pt x="821" y="625"/>
                  </a:cubicBezTo>
                  <a:lnTo>
                    <a:pt x="241" y="45"/>
                  </a:lnTo>
                  <a:cubicBezTo>
                    <a:pt x="223" y="27"/>
                    <a:pt x="206" y="18"/>
                    <a:pt x="197" y="9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5" name="Google Shape;1985;p74"/>
          <p:cNvGrpSpPr/>
          <p:nvPr/>
        </p:nvGrpSpPr>
        <p:grpSpPr>
          <a:xfrm>
            <a:off x="13092710" y="9710109"/>
            <a:ext cx="914453" cy="914453"/>
            <a:chOff x="5437610" y="9710109"/>
            <a:chExt cx="914453" cy="914453"/>
          </a:xfrm>
        </p:grpSpPr>
        <p:sp>
          <p:nvSpPr>
            <p:cNvPr id="1986" name="Google Shape;1986;p74"/>
            <p:cNvSpPr/>
            <p:nvPr/>
          </p:nvSpPr>
          <p:spPr>
            <a:xfrm>
              <a:off x="5437610" y="97101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0" y="2400"/>
                    <a:pt x="0" y="5353"/>
                  </a:cubicBezTo>
                  <a:cubicBezTo>
                    <a:pt x="0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5631929" y="9910493"/>
              <a:ext cx="522056" cy="516248"/>
            </a:xfrm>
            <a:custGeom>
              <a:avLst/>
              <a:gdLst/>
              <a:ahLst/>
              <a:cxnLst/>
              <a:rect l="l" t="t" r="r" b="b"/>
              <a:pathLst>
                <a:path w="6112" h="6044" extrusionOk="0">
                  <a:moveTo>
                    <a:pt x="3089" y="268"/>
                  </a:moveTo>
                  <a:cubicBezTo>
                    <a:pt x="3445" y="268"/>
                    <a:pt x="3802" y="338"/>
                    <a:pt x="4140" y="474"/>
                  </a:cubicBezTo>
                  <a:cubicBezTo>
                    <a:pt x="4639" y="688"/>
                    <a:pt x="5067" y="1036"/>
                    <a:pt x="5371" y="1491"/>
                  </a:cubicBezTo>
                  <a:cubicBezTo>
                    <a:pt x="5674" y="1946"/>
                    <a:pt x="5835" y="2472"/>
                    <a:pt x="5835" y="3016"/>
                  </a:cubicBezTo>
                  <a:cubicBezTo>
                    <a:pt x="5835" y="3748"/>
                    <a:pt x="5549" y="4453"/>
                    <a:pt x="5032" y="4961"/>
                  </a:cubicBezTo>
                  <a:cubicBezTo>
                    <a:pt x="4514" y="5478"/>
                    <a:pt x="3818" y="5773"/>
                    <a:pt x="3087" y="5773"/>
                  </a:cubicBezTo>
                  <a:cubicBezTo>
                    <a:pt x="2543" y="5773"/>
                    <a:pt x="2008" y="5612"/>
                    <a:pt x="1553" y="5309"/>
                  </a:cubicBezTo>
                  <a:cubicBezTo>
                    <a:pt x="1107" y="5006"/>
                    <a:pt x="750" y="4577"/>
                    <a:pt x="544" y="4069"/>
                  </a:cubicBezTo>
                  <a:cubicBezTo>
                    <a:pt x="330" y="3569"/>
                    <a:pt x="277" y="3016"/>
                    <a:pt x="384" y="2481"/>
                  </a:cubicBezTo>
                  <a:cubicBezTo>
                    <a:pt x="491" y="1946"/>
                    <a:pt x="750" y="1455"/>
                    <a:pt x="1142" y="1071"/>
                  </a:cubicBezTo>
                  <a:cubicBezTo>
                    <a:pt x="1526" y="688"/>
                    <a:pt x="2016" y="420"/>
                    <a:pt x="2552" y="322"/>
                  </a:cubicBezTo>
                  <a:cubicBezTo>
                    <a:pt x="2729" y="286"/>
                    <a:pt x="2909" y="268"/>
                    <a:pt x="3089" y="268"/>
                  </a:cubicBezTo>
                  <a:close/>
                  <a:moveTo>
                    <a:pt x="3087" y="1"/>
                  </a:moveTo>
                  <a:cubicBezTo>
                    <a:pt x="2489" y="1"/>
                    <a:pt x="1900" y="170"/>
                    <a:pt x="1410" y="509"/>
                  </a:cubicBezTo>
                  <a:cubicBezTo>
                    <a:pt x="910" y="839"/>
                    <a:pt x="518" y="1312"/>
                    <a:pt x="295" y="1865"/>
                  </a:cubicBezTo>
                  <a:cubicBezTo>
                    <a:pt x="63" y="2419"/>
                    <a:pt x="0" y="3025"/>
                    <a:pt x="125" y="3605"/>
                  </a:cubicBezTo>
                  <a:cubicBezTo>
                    <a:pt x="241" y="4194"/>
                    <a:pt x="527" y="4729"/>
                    <a:pt x="946" y="5157"/>
                  </a:cubicBezTo>
                  <a:cubicBezTo>
                    <a:pt x="1374" y="5577"/>
                    <a:pt x="1909" y="5862"/>
                    <a:pt x="2498" y="5987"/>
                  </a:cubicBezTo>
                  <a:cubicBezTo>
                    <a:pt x="2688" y="6025"/>
                    <a:pt x="2881" y="6044"/>
                    <a:pt x="3074" y="6044"/>
                  </a:cubicBezTo>
                  <a:cubicBezTo>
                    <a:pt x="3470" y="6044"/>
                    <a:pt x="3866" y="5964"/>
                    <a:pt x="4238" y="5808"/>
                  </a:cubicBezTo>
                  <a:cubicBezTo>
                    <a:pt x="4791" y="5585"/>
                    <a:pt x="5264" y="5193"/>
                    <a:pt x="5594" y="4702"/>
                  </a:cubicBezTo>
                  <a:cubicBezTo>
                    <a:pt x="5933" y="4203"/>
                    <a:pt x="6111" y="3614"/>
                    <a:pt x="6111" y="3016"/>
                  </a:cubicBezTo>
                  <a:cubicBezTo>
                    <a:pt x="6102" y="2213"/>
                    <a:pt x="5790" y="1446"/>
                    <a:pt x="5219" y="884"/>
                  </a:cubicBezTo>
                  <a:cubicBezTo>
                    <a:pt x="4657" y="313"/>
                    <a:pt x="3890" y="1"/>
                    <a:pt x="3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5705045" y="9978312"/>
              <a:ext cx="381890" cy="202006"/>
            </a:xfrm>
            <a:custGeom>
              <a:avLst/>
              <a:gdLst/>
              <a:ahLst/>
              <a:cxnLst/>
              <a:rect l="l" t="t" r="r" b="b"/>
              <a:pathLst>
                <a:path w="4471" h="2365" extrusionOk="0">
                  <a:moveTo>
                    <a:pt x="2231" y="1"/>
                  </a:moveTo>
                  <a:cubicBezTo>
                    <a:pt x="1642" y="1"/>
                    <a:pt x="1071" y="233"/>
                    <a:pt x="652" y="652"/>
                  </a:cubicBezTo>
                  <a:cubicBezTo>
                    <a:pt x="242" y="1071"/>
                    <a:pt x="1" y="1633"/>
                    <a:pt x="1" y="2222"/>
                  </a:cubicBezTo>
                  <a:cubicBezTo>
                    <a:pt x="1" y="2258"/>
                    <a:pt x="19" y="2294"/>
                    <a:pt x="45" y="2320"/>
                  </a:cubicBezTo>
                  <a:cubicBezTo>
                    <a:pt x="72" y="2347"/>
                    <a:pt x="108" y="2365"/>
                    <a:pt x="143" y="2365"/>
                  </a:cubicBezTo>
                  <a:cubicBezTo>
                    <a:pt x="179" y="2365"/>
                    <a:pt x="215" y="2347"/>
                    <a:pt x="242" y="2320"/>
                  </a:cubicBezTo>
                  <a:cubicBezTo>
                    <a:pt x="268" y="2294"/>
                    <a:pt x="286" y="2258"/>
                    <a:pt x="286" y="2222"/>
                  </a:cubicBezTo>
                  <a:cubicBezTo>
                    <a:pt x="286" y="1705"/>
                    <a:pt x="491" y="1214"/>
                    <a:pt x="857" y="848"/>
                  </a:cubicBezTo>
                  <a:cubicBezTo>
                    <a:pt x="1223" y="483"/>
                    <a:pt x="1714" y="269"/>
                    <a:pt x="2231" y="269"/>
                  </a:cubicBezTo>
                  <a:cubicBezTo>
                    <a:pt x="2748" y="269"/>
                    <a:pt x="3248" y="483"/>
                    <a:pt x="3614" y="848"/>
                  </a:cubicBezTo>
                  <a:cubicBezTo>
                    <a:pt x="3979" y="1214"/>
                    <a:pt x="4185" y="1705"/>
                    <a:pt x="4185" y="2222"/>
                  </a:cubicBezTo>
                  <a:cubicBezTo>
                    <a:pt x="4185" y="2258"/>
                    <a:pt x="4203" y="2294"/>
                    <a:pt x="4229" y="2320"/>
                  </a:cubicBezTo>
                  <a:cubicBezTo>
                    <a:pt x="4256" y="2347"/>
                    <a:pt x="4292" y="2365"/>
                    <a:pt x="4327" y="2365"/>
                  </a:cubicBezTo>
                  <a:cubicBezTo>
                    <a:pt x="4363" y="2365"/>
                    <a:pt x="4399" y="2347"/>
                    <a:pt x="4426" y="2320"/>
                  </a:cubicBezTo>
                  <a:cubicBezTo>
                    <a:pt x="4452" y="2294"/>
                    <a:pt x="4470" y="2258"/>
                    <a:pt x="4470" y="2222"/>
                  </a:cubicBezTo>
                  <a:cubicBezTo>
                    <a:pt x="4461" y="1633"/>
                    <a:pt x="4220" y="1071"/>
                    <a:pt x="3801" y="652"/>
                  </a:cubicBezTo>
                  <a:cubicBezTo>
                    <a:pt x="3382" y="233"/>
                    <a:pt x="2820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5818561" y="10104043"/>
              <a:ext cx="106000" cy="107537"/>
            </a:xfrm>
            <a:custGeom>
              <a:avLst/>
              <a:gdLst/>
              <a:ahLst/>
              <a:cxnLst/>
              <a:rect l="l" t="t" r="r" b="b"/>
              <a:pathLst>
                <a:path w="1241" h="1259" extrusionOk="0">
                  <a:moveTo>
                    <a:pt x="135" y="1"/>
                  </a:moveTo>
                  <a:cubicBezTo>
                    <a:pt x="117" y="1"/>
                    <a:pt x="99" y="10"/>
                    <a:pt x="81" y="10"/>
                  </a:cubicBezTo>
                  <a:cubicBezTo>
                    <a:pt x="63" y="19"/>
                    <a:pt x="54" y="28"/>
                    <a:pt x="37" y="45"/>
                  </a:cubicBezTo>
                  <a:cubicBezTo>
                    <a:pt x="28" y="54"/>
                    <a:pt x="19" y="72"/>
                    <a:pt x="10" y="90"/>
                  </a:cubicBezTo>
                  <a:cubicBezTo>
                    <a:pt x="1" y="108"/>
                    <a:pt x="1" y="126"/>
                    <a:pt x="1" y="135"/>
                  </a:cubicBezTo>
                  <a:cubicBezTo>
                    <a:pt x="1" y="161"/>
                    <a:pt x="1" y="179"/>
                    <a:pt x="10" y="188"/>
                  </a:cubicBezTo>
                  <a:cubicBezTo>
                    <a:pt x="19" y="206"/>
                    <a:pt x="28" y="224"/>
                    <a:pt x="37" y="233"/>
                  </a:cubicBezTo>
                  <a:lnTo>
                    <a:pt x="616" y="822"/>
                  </a:lnTo>
                  <a:cubicBezTo>
                    <a:pt x="608" y="857"/>
                    <a:pt x="599" y="893"/>
                    <a:pt x="599" y="938"/>
                  </a:cubicBezTo>
                  <a:cubicBezTo>
                    <a:pt x="599" y="1018"/>
                    <a:pt x="634" y="1107"/>
                    <a:pt x="697" y="1161"/>
                  </a:cubicBezTo>
                  <a:cubicBezTo>
                    <a:pt x="750" y="1223"/>
                    <a:pt x="840" y="1259"/>
                    <a:pt x="920" y="1259"/>
                  </a:cubicBezTo>
                  <a:cubicBezTo>
                    <a:pt x="1009" y="1259"/>
                    <a:pt x="1089" y="1223"/>
                    <a:pt x="1152" y="1161"/>
                  </a:cubicBezTo>
                  <a:cubicBezTo>
                    <a:pt x="1205" y="1098"/>
                    <a:pt x="1241" y="1018"/>
                    <a:pt x="1241" y="938"/>
                  </a:cubicBezTo>
                  <a:cubicBezTo>
                    <a:pt x="1241" y="893"/>
                    <a:pt x="1241" y="848"/>
                    <a:pt x="1223" y="813"/>
                  </a:cubicBezTo>
                  <a:cubicBezTo>
                    <a:pt x="1205" y="768"/>
                    <a:pt x="1187" y="732"/>
                    <a:pt x="1161" y="706"/>
                  </a:cubicBezTo>
                  <a:cubicBezTo>
                    <a:pt x="1125" y="670"/>
                    <a:pt x="1089" y="652"/>
                    <a:pt x="1054" y="634"/>
                  </a:cubicBezTo>
                  <a:cubicBezTo>
                    <a:pt x="1018" y="616"/>
                    <a:pt x="973" y="607"/>
                    <a:pt x="929" y="599"/>
                  </a:cubicBezTo>
                  <a:cubicBezTo>
                    <a:pt x="893" y="607"/>
                    <a:pt x="848" y="607"/>
                    <a:pt x="813" y="625"/>
                  </a:cubicBezTo>
                  <a:lnTo>
                    <a:pt x="233" y="45"/>
                  </a:lnTo>
                  <a:cubicBezTo>
                    <a:pt x="224" y="28"/>
                    <a:pt x="206" y="19"/>
                    <a:pt x="188" y="10"/>
                  </a:cubicBezTo>
                  <a:cubicBezTo>
                    <a:pt x="170" y="10"/>
                    <a:pt x="153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74"/>
          <p:cNvGrpSpPr/>
          <p:nvPr/>
        </p:nvGrpSpPr>
        <p:grpSpPr>
          <a:xfrm>
            <a:off x="12911064" y="3060724"/>
            <a:ext cx="733886" cy="733800"/>
            <a:chOff x="5255964" y="3060724"/>
            <a:chExt cx="733886" cy="733800"/>
          </a:xfrm>
        </p:grpSpPr>
        <p:sp>
          <p:nvSpPr>
            <p:cNvPr id="1991" name="Google Shape;1991;p74"/>
            <p:cNvSpPr/>
            <p:nvPr/>
          </p:nvSpPr>
          <p:spPr>
            <a:xfrm>
              <a:off x="5255964" y="3060724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0" y="0"/>
                  </a:moveTo>
                  <a:lnTo>
                    <a:pt x="0" y="8591"/>
                  </a:lnTo>
                  <a:lnTo>
                    <a:pt x="8591" y="8591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5416715" y="3174240"/>
              <a:ext cx="412298" cy="506767"/>
            </a:xfrm>
            <a:custGeom>
              <a:avLst/>
              <a:gdLst/>
              <a:ahLst/>
              <a:cxnLst/>
              <a:rect l="l" t="t" r="r" b="b"/>
              <a:pathLst>
                <a:path w="4827" h="5933" extrusionOk="0">
                  <a:moveTo>
                    <a:pt x="2347" y="9"/>
                  </a:moveTo>
                  <a:cubicBezTo>
                    <a:pt x="2382" y="0"/>
                    <a:pt x="2418" y="0"/>
                    <a:pt x="2445" y="9"/>
                  </a:cubicBezTo>
                  <a:lnTo>
                    <a:pt x="2677" y="98"/>
                  </a:lnTo>
                  <a:lnTo>
                    <a:pt x="2677" y="98"/>
                  </a:lnTo>
                  <a:cubicBezTo>
                    <a:pt x="3266" y="312"/>
                    <a:pt x="3872" y="393"/>
                    <a:pt x="4488" y="366"/>
                  </a:cubicBezTo>
                  <a:lnTo>
                    <a:pt x="4675" y="357"/>
                  </a:lnTo>
                  <a:cubicBezTo>
                    <a:pt x="4711" y="348"/>
                    <a:pt x="4755" y="366"/>
                    <a:pt x="4782" y="393"/>
                  </a:cubicBezTo>
                  <a:cubicBezTo>
                    <a:pt x="4809" y="420"/>
                    <a:pt x="4827" y="455"/>
                    <a:pt x="4827" y="491"/>
                  </a:cubicBezTo>
                  <a:lnTo>
                    <a:pt x="4827" y="3355"/>
                  </a:lnTo>
                  <a:cubicBezTo>
                    <a:pt x="4827" y="4086"/>
                    <a:pt x="4425" y="4755"/>
                    <a:pt x="3685" y="5192"/>
                  </a:cubicBezTo>
                  <a:lnTo>
                    <a:pt x="3685" y="5192"/>
                  </a:lnTo>
                  <a:lnTo>
                    <a:pt x="3685" y="5192"/>
                  </a:lnTo>
                  <a:lnTo>
                    <a:pt x="2481" y="5906"/>
                  </a:lnTo>
                  <a:cubicBezTo>
                    <a:pt x="2436" y="5933"/>
                    <a:pt x="2382" y="5933"/>
                    <a:pt x="2338" y="5906"/>
                  </a:cubicBezTo>
                  <a:lnTo>
                    <a:pt x="1142" y="5192"/>
                  </a:lnTo>
                  <a:lnTo>
                    <a:pt x="1134" y="5192"/>
                  </a:lnTo>
                  <a:lnTo>
                    <a:pt x="1134" y="5192"/>
                  </a:lnTo>
                  <a:cubicBezTo>
                    <a:pt x="393" y="4755"/>
                    <a:pt x="1" y="4086"/>
                    <a:pt x="1" y="3355"/>
                  </a:cubicBezTo>
                  <a:lnTo>
                    <a:pt x="1" y="491"/>
                  </a:lnTo>
                  <a:cubicBezTo>
                    <a:pt x="1" y="455"/>
                    <a:pt x="18" y="420"/>
                    <a:pt x="45" y="393"/>
                  </a:cubicBezTo>
                  <a:cubicBezTo>
                    <a:pt x="72" y="366"/>
                    <a:pt x="108" y="348"/>
                    <a:pt x="152" y="357"/>
                  </a:cubicBezTo>
                  <a:lnTo>
                    <a:pt x="304" y="366"/>
                  </a:lnTo>
                  <a:cubicBezTo>
                    <a:pt x="919" y="393"/>
                    <a:pt x="1544" y="312"/>
                    <a:pt x="2115" y="98"/>
                  </a:cubicBezTo>
                  <a:close/>
                  <a:moveTo>
                    <a:pt x="2400" y="286"/>
                  </a:moveTo>
                  <a:lnTo>
                    <a:pt x="2213" y="357"/>
                  </a:lnTo>
                  <a:cubicBezTo>
                    <a:pt x="1606" y="589"/>
                    <a:pt x="937" y="678"/>
                    <a:pt x="295" y="643"/>
                  </a:cubicBezTo>
                  <a:cubicBezTo>
                    <a:pt x="286" y="643"/>
                    <a:pt x="286" y="643"/>
                    <a:pt x="286" y="643"/>
                  </a:cubicBezTo>
                  <a:lnTo>
                    <a:pt x="277" y="643"/>
                  </a:lnTo>
                  <a:lnTo>
                    <a:pt x="277" y="3355"/>
                  </a:lnTo>
                  <a:cubicBezTo>
                    <a:pt x="277" y="3970"/>
                    <a:pt x="616" y="4559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59"/>
                    <a:pt x="4550" y="3970"/>
                    <a:pt x="4550" y="3355"/>
                  </a:cubicBezTo>
                  <a:lnTo>
                    <a:pt x="4550" y="643"/>
                  </a:lnTo>
                  <a:lnTo>
                    <a:pt x="4506" y="643"/>
                  </a:lnTo>
                  <a:cubicBezTo>
                    <a:pt x="4506" y="643"/>
                    <a:pt x="4506" y="643"/>
                    <a:pt x="4506" y="643"/>
                  </a:cubicBezTo>
                  <a:cubicBezTo>
                    <a:pt x="3854" y="678"/>
                    <a:pt x="3203" y="589"/>
                    <a:pt x="2588" y="357"/>
                  </a:cubicBezTo>
                  <a:lnTo>
                    <a:pt x="2579" y="357"/>
                  </a:lnTo>
                  <a:lnTo>
                    <a:pt x="2579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5665102" y="3414256"/>
              <a:ext cx="96861" cy="22208"/>
            </a:xfrm>
            <a:custGeom>
              <a:avLst/>
              <a:gdLst/>
              <a:ahLst/>
              <a:cxnLst/>
              <a:rect l="l" t="t" r="r" b="b"/>
              <a:pathLst>
                <a:path w="1134" h="260" extrusionOk="0">
                  <a:moveTo>
                    <a:pt x="1" y="134"/>
                  </a:moveTo>
                  <a:cubicBezTo>
                    <a:pt x="1" y="63"/>
                    <a:pt x="63" y="0"/>
                    <a:pt x="135" y="0"/>
                  </a:cubicBezTo>
                  <a:lnTo>
                    <a:pt x="1009" y="0"/>
                  </a:lnTo>
                  <a:cubicBezTo>
                    <a:pt x="1080" y="0"/>
                    <a:pt x="1134" y="63"/>
                    <a:pt x="1134" y="134"/>
                  </a:cubicBezTo>
                  <a:cubicBezTo>
                    <a:pt x="1134" y="206"/>
                    <a:pt x="1080" y="259"/>
                    <a:pt x="1009" y="259"/>
                  </a:cubicBezTo>
                  <a:lnTo>
                    <a:pt x="135" y="259"/>
                  </a:lnTo>
                  <a:cubicBezTo>
                    <a:pt x="63" y="259"/>
                    <a:pt x="1" y="206"/>
                    <a:pt x="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5482997" y="3325852"/>
              <a:ext cx="278965" cy="99167"/>
            </a:xfrm>
            <a:custGeom>
              <a:avLst/>
              <a:gdLst/>
              <a:ahLst/>
              <a:cxnLst/>
              <a:rect l="l" t="t" r="r" b="b"/>
              <a:pathLst>
                <a:path w="3266" h="1161" extrusionOk="0">
                  <a:moveTo>
                    <a:pt x="581" y="1"/>
                  </a:moveTo>
                  <a:cubicBezTo>
                    <a:pt x="259" y="1"/>
                    <a:pt x="1" y="259"/>
                    <a:pt x="1" y="580"/>
                  </a:cubicBezTo>
                  <a:cubicBezTo>
                    <a:pt x="1" y="902"/>
                    <a:pt x="259" y="1160"/>
                    <a:pt x="581" y="1160"/>
                  </a:cubicBezTo>
                  <a:cubicBezTo>
                    <a:pt x="857" y="1160"/>
                    <a:pt x="1089" y="964"/>
                    <a:pt x="1143" y="705"/>
                  </a:cubicBezTo>
                  <a:lnTo>
                    <a:pt x="3141" y="705"/>
                  </a:lnTo>
                  <a:cubicBezTo>
                    <a:pt x="3212" y="705"/>
                    <a:pt x="3266" y="652"/>
                    <a:pt x="3266" y="580"/>
                  </a:cubicBezTo>
                  <a:cubicBezTo>
                    <a:pt x="3266" y="509"/>
                    <a:pt x="3212" y="455"/>
                    <a:pt x="3141" y="455"/>
                  </a:cubicBezTo>
                  <a:lnTo>
                    <a:pt x="1143" y="455"/>
                  </a:lnTo>
                  <a:cubicBezTo>
                    <a:pt x="1089" y="197"/>
                    <a:pt x="857" y="1"/>
                    <a:pt x="581" y="1"/>
                  </a:cubicBezTo>
                  <a:close/>
                  <a:moveTo>
                    <a:pt x="259" y="580"/>
                  </a:moveTo>
                  <a:cubicBezTo>
                    <a:pt x="259" y="402"/>
                    <a:pt x="402" y="259"/>
                    <a:pt x="581" y="259"/>
                  </a:cubicBezTo>
                  <a:cubicBezTo>
                    <a:pt x="759" y="259"/>
                    <a:pt x="902" y="402"/>
                    <a:pt x="902" y="580"/>
                  </a:cubicBezTo>
                  <a:cubicBezTo>
                    <a:pt x="902" y="759"/>
                    <a:pt x="759" y="902"/>
                    <a:pt x="581" y="902"/>
                  </a:cubicBezTo>
                  <a:cubicBezTo>
                    <a:pt x="402" y="902"/>
                    <a:pt x="259" y="759"/>
                    <a:pt x="259" y="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5" name="Google Shape;1995;p74"/>
          <p:cNvGrpSpPr/>
          <p:nvPr/>
        </p:nvGrpSpPr>
        <p:grpSpPr>
          <a:xfrm>
            <a:off x="14616374" y="9709000"/>
            <a:ext cx="914453" cy="914453"/>
            <a:chOff x="6961274" y="9709000"/>
            <a:chExt cx="914453" cy="914453"/>
          </a:xfrm>
        </p:grpSpPr>
        <p:sp>
          <p:nvSpPr>
            <p:cNvPr id="1996" name="Google Shape;1996;p74"/>
            <p:cNvSpPr/>
            <p:nvPr/>
          </p:nvSpPr>
          <p:spPr>
            <a:xfrm>
              <a:off x="6961274" y="9709000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7207440" y="9907932"/>
              <a:ext cx="412298" cy="507536"/>
            </a:xfrm>
            <a:custGeom>
              <a:avLst/>
              <a:gdLst/>
              <a:ahLst/>
              <a:cxnLst/>
              <a:rect l="l" t="t" r="r" b="b"/>
              <a:pathLst>
                <a:path w="4827" h="5942" extrusionOk="0">
                  <a:moveTo>
                    <a:pt x="2346" y="18"/>
                  </a:moveTo>
                  <a:cubicBezTo>
                    <a:pt x="2382" y="0"/>
                    <a:pt x="2418" y="0"/>
                    <a:pt x="2444" y="18"/>
                  </a:cubicBezTo>
                  <a:lnTo>
                    <a:pt x="2676" y="98"/>
                  </a:lnTo>
                  <a:lnTo>
                    <a:pt x="2676" y="98"/>
                  </a:lnTo>
                  <a:cubicBezTo>
                    <a:pt x="3265" y="312"/>
                    <a:pt x="3872" y="402"/>
                    <a:pt x="4487" y="375"/>
                  </a:cubicBezTo>
                  <a:lnTo>
                    <a:pt x="4675" y="357"/>
                  </a:lnTo>
                  <a:cubicBezTo>
                    <a:pt x="4710" y="357"/>
                    <a:pt x="4755" y="366"/>
                    <a:pt x="4782" y="393"/>
                  </a:cubicBezTo>
                  <a:cubicBezTo>
                    <a:pt x="4808" y="419"/>
                    <a:pt x="4826" y="455"/>
                    <a:pt x="4826" y="500"/>
                  </a:cubicBezTo>
                  <a:lnTo>
                    <a:pt x="4826" y="3354"/>
                  </a:lnTo>
                  <a:cubicBezTo>
                    <a:pt x="4826" y="4086"/>
                    <a:pt x="4425" y="4764"/>
                    <a:pt x="3684" y="5192"/>
                  </a:cubicBezTo>
                  <a:lnTo>
                    <a:pt x="3684" y="5192"/>
                  </a:lnTo>
                  <a:lnTo>
                    <a:pt x="3684" y="5192"/>
                  </a:lnTo>
                  <a:lnTo>
                    <a:pt x="2480" y="5915"/>
                  </a:lnTo>
                  <a:cubicBezTo>
                    <a:pt x="2435" y="5941"/>
                    <a:pt x="2382" y="5941"/>
                    <a:pt x="2337" y="5915"/>
                  </a:cubicBezTo>
                  <a:lnTo>
                    <a:pt x="1142" y="5192"/>
                  </a:lnTo>
                  <a:lnTo>
                    <a:pt x="1133" y="5192"/>
                  </a:lnTo>
                  <a:lnTo>
                    <a:pt x="1133" y="5192"/>
                  </a:lnTo>
                  <a:cubicBezTo>
                    <a:pt x="393" y="4764"/>
                    <a:pt x="0" y="4086"/>
                    <a:pt x="0" y="3354"/>
                  </a:cubicBezTo>
                  <a:lnTo>
                    <a:pt x="0" y="500"/>
                  </a:lnTo>
                  <a:cubicBezTo>
                    <a:pt x="0" y="455"/>
                    <a:pt x="18" y="419"/>
                    <a:pt x="45" y="393"/>
                  </a:cubicBezTo>
                  <a:cubicBezTo>
                    <a:pt x="71" y="366"/>
                    <a:pt x="107" y="357"/>
                    <a:pt x="152" y="357"/>
                  </a:cubicBezTo>
                  <a:lnTo>
                    <a:pt x="303" y="375"/>
                  </a:lnTo>
                  <a:cubicBezTo>
                    <a:pt x="919" y="402"/>
                    <a:pt x="1543" y="312"/>
                    <a:pt x="2114" y="98"/>
                  </a:cubicBezTo>
                  <a:close/>
                  <a:moveTo>
                    <a:pt x="2400" y="294"/>
                  </a:moveTo>
                  <a:lnTo>
                    <a:pt x="2212" y="366"/>
                  </a:lnTo>
                  <a:cubicBezTo>
                    <a:pt x="1606" y="589"/>
                    <a:pt x="937" y="678"/>
                    <a:pt x="294" y="651"/>
                  </a:cubicBezTo>
                  <a:cubicBezTo>
                    <a:pt x="285" y="651"/>
                    <a:pt x="285" y="651"/>
                    <a:pt x="285" y="651"/>
                  </a:cubicBezTo>
                  <a:lnTo>
                    <a:pt x="277" y="651"/>
                  </a:lnTo>
                  <a:lnTo>
                    <a:pt x="277" y="3354"/>
                  </a:lnTo>
                  <a:cubicBezTo>
                    <a:pt x="277" y="3979"/>
                    <a:pt x="616" y="4568"/>
                    <a:pt x="1276" y="4951"/>
                  </a:cubicBezTo>
                  <a:lnTo>
                    <a:pt x="1276" y="4951"/>
                  </a:lnTo>
                  <a:lnTo>
                    <a:pt x="2409" y="5629"/>
                  </a:lnTo>
                  <a:lnTo>
                    <a:pt x="3542" y="4951"/>
                  </a:lnTo>
                  <a:lnTo>
                    <a:pt x="3542" y="4951"/>
                  </a:lnTo>
                  <a:cubicBezTo>
                    <a:pt x="4211" y="4568"/>
                    <a:pt x="4550" y="3979"/>
                    <a:pt x="4550" y="3354"/>
                  </a:cubicBezTo>
                  <a:lnTo>
                    <a:pt x="4550" y="651"/>
                  </a:lnTo>
                  <a:lnTo>
                    <a:pt x="4505" y="651"/>
                  </a:lnTo>
                  <a:lnTo>
                    <a:pt x="4505" y="651"/>
                  </a:lnTo>
                  <a:cubicBezTo>
                    <a:pt x="3854" y="678"/>
                    <a:pt x="3203" y="589"/>
                    <a:pt x="2587" y="366"/>
                  </a:cubicBezTo>
                  <a:lnTo>
                    <a:pt x="2578" y="366"/>
                  </a:lnTo>
                  <a:lnTo>
                    <a:pt x="2578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7455827" y="10148716"/>
              <a:ext cx="96861" cy="22122"/>
            </a:xfrm>
            <a:custGeom>
              <a:avLst/>
              <a:gdLst/>
              <a:ahLst/>
              <a:cxnLst/>
              <a:rect l="l" t="t" r="r" b="b"/>
              <a:pathLst>
                <a:path w="1134" h="259" extrusionOk="0">
                  <a:moveTo>
                    <a:pt x="0" y="125"/>
                  </a:moveTo>
                  <a:cubicBezTo>
                    <a:pt x="0" y="54"/>
                    <a:pt x="63" y="0"/>
                    <a:pt x="134" y="0"/>
                  </a:cubicBezTo>
                  <a:lnTo>
                    <a:pt x="1008" y="0"/>
                  </a:lnTo>
                  <a:cubicBezTo>
                    <a:pt x="1080" y="0"/>
                    <a:pt x="1133" y="54"/>
                    <a:pt x="1133" y="125"/>
                  </a:cubicBezTo>
                  <a:cubicBezTo>
                    <a:pt x="1133" y="196"/>
                    <a:pt x="1080" y="259"/>
                    <a:pt x="1008" y="259"/>
                  </a:cubicBezTo>
                  <a:lnTo>
                    <a:pt x="134" y="259"/>
                  </a:lnTo>
                  <a:cubicBezTo>
                    <a:pt x="63" y="259"/>
                    <a:pt x="0" y="196"/>
                    <a:pt x="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7273722" y="10060312"/>
              <a:ext cx="278965" cy="98398"/>
            </a:xfrm>
            <a:custGeom>
              <a:avLst/>
              <a:gdLst/>
              <a:ahLst/>
              <a:cxnLst/>
              <a:rect l="l" t="t" r="r" b="b"/>
              <a:pathLst>
                <a:path w="3266" h="1152" extrusionOk="0">
                  <a:moveTo>
                    <a:pt x="580" y="0"/>
                  </a:moveTo>
                  <a:cubicBezTo>
                    <a:pt x="259" y="0"/>
                    <a:pt x="0" y="259"/>
                    <a:pt x="0" y="571"/>
                  </a:cubicBezTo>
                  <a:cubicBezTo>
                    <a:pt x="0" y="892"/>
                    <a:pt x="259" y="1151"/>
                    <a:pt x="580" y="1151"/>
                  </a:cubicBezTo>
                  <a:cubicBezTo>
                    <a:pt x="857" y="1151"/>
                    <a:pt x="1089" y="964"/>
                    <a:pt x="1142" y="705"/>
                  </a:cubicBezTo>
                  <a:lnTo>
                    <a:pt x="3140" y="705"/>
                  </a:lnTo>
                  <a:cubicBezTo>
                    <a:pt x="3212" y="705"/>
                    <a:pt x="3265" y="643"/>
                    <a:pt x="3265" y="571"/>
                  </a:cubicBezTo>
                  <a:cubicBezTo>
                    <a:pt x="3265" y="509"/>
                    <a:pt x="3212" y="446"/>
                    <a:pt x="3140" y="446"/>
                  </a:cubicBezTo>
                  <a:lnTo>
                    <a:pt x="1142" y="446"/>
                  </a:lnTo>
                  <a:cubicBezTo>
                    <a:pt x="1089" y="188"/>
                    <a:pt x="857" y="0"/>
                    <a:pt x="580" y="0"/>
                  </a:cubicBezTo>
                  <a:close/>
                  <a:moveTo>
                    <a:pt x="259" y="571"/>
                  </a:moveTo>
                  <a:cubicBezTo>
                    <a:pt x="259" y="402"/>
                    <a:pt x="402" y="250"/>
                    <a:pt x="580" y="250"/>
                  </a:cubicBezTo>
                  <a:cubicBezTo>
                    <a:pt x="758" y="250"/>
                    <a:pt x="901" y="402"/>
                    <a:pt x="901" y="571"/>
                  </a:cubicBezTo>
                  <a:cubicBezTo>
                    <a:pt x="901" y="750"/>
                    <a:pt x="758" y="901"/>
                    <a:pt x="580" y="901"/>
                  </a:cubicBezTo>
                  <a:cubicBezTo>
                    <a:pt x="402" y="901"/>
                    <a:pt x="259" y="750"/>
                    <a:pt x="259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74"/>
          <p:cNvGrpSpPr/>
          <p:nvPr/>
        </p:nvGrpSpPr>
        <p:grpSpPr>
          <a:xfrm>
            <a:off x="14055349" y="3065535"/>
            <a:ext cx="733886" cy="733800"/>
            <a:chOff x="6400249" y="3065535"/>
            <a:chExt cx="733886" cy="733800"/>
          </a:xfrm>
        </p:grpSpPr>
        <p:sp>
          <p:nvSpPr>
            <p:cNvPr id="2001" name="Google Shape;2001;p74"/>
            <p:cNvSpPr/>
            <p:nvPr/>
          </p:nvSpPr>
          <p:spPr>
            <a:xfrm>
              <a:off x="6400249" y="3065535"/>
              <a:ext cx="733886" cy="733800"/>
            </a:xfrm>
            <a:custGeom>
              <a:avLst/>
              <a:gdLst/>
              <a:ahLst/>
              <a:cxnLst/>
              <a:rect l="l" t="t" r="r" b="b"/>
              <a:pathLst>
                <a:path w="8592" h="8591" extrusionOk="0">
                  <a:moveTo>
                    <a:pt x="1" y="0"/>
                  </a:moveTo>
                  <a:lnTo>
                    <a:pt x="1" y="8591"/>
                  </a:lnTo>
                  <a:lnTo>
                    <a:pt x="8592" y="8591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6562538" y="321791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6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6" y="1900"/>
                  </a:lnTo>
                  <a:cubicBezTo>
                    <a:pt x="4533" y="1900"/>
                    <a:pt x="4685" y="1749"/>
                    <a:pt x="4685" y="1561"/>
                  </a:cubicBezTo>
                  <a:lnTo>
                    <a:pt x="4685" y="562"/>
                  </a:lnTo>
                  <a:cubicBezTo>
                    <a:pt x="4685" y="375"/>
                    <a:pt x="4533" y="223"/>
                    <a:pt x="4346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3"/>
                    <a:pt x="554" y="2123"/>
                  </a:cubicBezTo>
                  <a:lnTo>
                    <a:pt x="4346" y="2123"/>
                  </a:lnTo>
                  <a:cubicBezTo>
                    <a:pt x="4658" y="2123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6628905" y="329410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6695956" y="329410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2" y="0"/>
                    <a:pt x="0" y="72"/>
                    <a:pt x="0" y="170"/>
                  </a:cubicBezTo>
                  <a:cubicBezTo>
                    <a:pt x="0" y="259"/>
                    <a:pt x="72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6562538" y="3456394"/>
              <a:ext cx="419217" cy="180653"/>
            </a:xfrm>
            <a:custGeom>
              <a:avLst/>
              <a:gdLst/>
              <a:ahLst/>
              <a:cxnLst/>
              <a:rect l="l" t="t" r="r" b="b"/>
              <a:pathLst>
                <a:path w="4908" h="2115" extrusionOk="0">
                  <a:moveTo>
                    <a:pt x="4346" y="224"/>
                  </a:moveTo>
                  <a:lnTo>
                    <a:pt x="554" y="224"/>
                  </a:lnTo>
                  <a:cubicBezTo>
                    <a:pt x="367" y="224"/>
                    <a:pt x="224" y="366"/>
                    <a:pt x="224" y="554"/>
                  </a:cubicBezTo>
                  <a:lnTo>
                    <a:pt x="224" y="1562"/>
                  </a:lnTo>
                  <a:cubicBezTo>
                    <a:pt x="224" y="1740"/>
                    <a:pt x="367" y="1892"/>
                    <a:pt x="554" y="1892"/>
                  </a:cubicBezTo>
                  <a:lnTo>
                    <a:pt x="4346" y="1892"/>
                  </a:lnTo>
                  <a:cubicBezTo>
                    <a:pt x="4533" y="1892"/>
                    <a:pt x="4685" y="1740"/>
                    <a:pt x="4685" y="1562"/>
                  </a:cubicBezTo>
                  <a:lnTo>
                    <a:pt x="4685" y="554"/>
                  </a:lnTo>
                  <a:cubicBezTo>
                    <a:pt x="4685" y="366"/>
                    <a:pt x="4533" y="224"/>
                    <a:pt x="4346" y="224"/>
                  </a:cubicBezTo>
                  <a:close/>
                  <a:moveTo>
                    <a:pt x="554" y="0"/>
                  </a:moveTo>
                  <a:cubicBezTo>
                    <a:pt x="242" y="0"/>
                    <a:pt x="1" y="24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6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41"/>
                    <a:pt x="4658" y="0"/>
                    <a:pt x="4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6628905" y="3532584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1" y="1"/>
                    <a:pt x="0" y="72"/>
                    <a:pt x="0" y="161"/>
                  </a:cubicBezTo>
                  <a:cubicBezTo>
                    <a:pt x="0" y="259"/>
                    <a:pt x="71" y="331"/>
                    <a:pt x="170" y="331"/>
                  </a:cubicBezTo>
                  <a:cubicBezTo>
                    <a:pt x="259" y="331"/>
                    <a:pt x="339" y="259"/>
                    <a:pt x="339" y="161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6695956" y="3532584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9"/>
                    <a:pt x="72" y="331"/>
                    <a:pt x="161" y="331"/>
                  </a:cubicBezTo>
                  <a:cubicBezTo>
                    <a:pt x="259" y="331"/>
                    <a:pt x="330" y="259"/>
                    <a:pt x="330" y="161"/>
                  </a:cubicBezTo>
                  <a:cubicBezTo>
                    <a:pt x="330" y="72"/>
                    <a:pt x="259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8" name="Google Shape;2008;p74"/>
          <p:cNvGrpSpPr/>
          <p:nvPr/>
        </p:nvGrpSpPr>
        <p:grpSpPr>
          <a:xfrm>
            <a:off x="16141696" y="9713812"/>
            <a:ext cx="914453" cy="914453"/>
            <a:chOff x="8486596" y="9713812"/>
            <a:chExt cx="914453" cy="914453"/>
          </a:xfrm>
        </p:grpSpPr>
        <p:sp>
          <p:nvSpPr>
            <p:cNvPr id="2009" name="Google Shape;2009;p74"/>
            <p:cNvSpPr/>
            <p:nvPr/>
          </p:nvSpPr>
          <p:spPr>
            <a:xfrm>
              <a:off x="8486596" y="9713812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8734214" y="9952290"/>
              <a:ext cx="419217" cy="180738"/>
            </a:xfrm>
            <a:custGeom>
              <a:avLst/>
              <a:gdLst/>
              <a:ahLst/>
              <a:cxnLst/>
              <a:rect l="l" t="t" r="r" b="b"/>
              <a:pathLst>
                <a:path w="4908" h="2116" extrusionOk="0">
                  <a:moveTo>
                    <a:pt x="4345" y="224"/>
                  </a:moveTo>
                  <a:lnTo>
                    <a:pt x="554" y="224"/>
                  </a:lnTo>
                  <a:cubicBezTo>
                    <a:pt x="367" y="224"/>
                    <a:pt x="224" y="367"/>
                    <a:pt x="224" y="554"/>
                  </a:cubicBezTo>
                  <a:lnTo>
                    <a:pt x="224" y="1562"/>
                  </a:lnTo>
                  <a:cubicBezTo>
                    <a:pt x="224" y="1741"/>
                    <a:pt x="367" y="1892"/>
                    <a:pt x="554" y="1892"/>
                  </a:cubicBezTo>
                  <a:lnTo>
                    <a:pt x="4345" y="1892"/>
                  </a:lnTo>
                  <a:cubicBezTo>
                    <a:pt x="4533" y="1892"/>
                    <a:pt x="4684" y="1741"/>
                    <a:pt x="4684" y="1562"/>
                  </a:cubicBezTo>
                  <a:lnTo>
                    <a:pt x="4684" y="554"/>
                  </a:lnTo>
                  <a:cubicBezTo>
                    <a:pt x="4684" y="367"/>
                    <a:pt x="4533" y="224"/>
                    <a:pt x="4345" y="224"/>
                  </a:cubicBezTo>
                  <a:close/>
                  <a:moveTo>
                    <a:pt x="554" y="1"/>
                  </a:moveTo>
                  <a:cubicBezTo>
                    <a:pt x="242" y="1"/>
                    <a:pt x="1" y="251"/>
                    <a:pt x="1" y="554"/>
                  </a:cubicBezTo>
                  <a:lnTo>
                    <a:pt x="1" y="1562"/>
                  </a:lnTo>
                  <a:cubicBezTo>
                    <a:pt x="1" y="1865"/>
                    <a:pt x="242" y="2115"/>
                    <a:pt x="554" y="2115"/>
                  </a:cubicBezTo>
                  <a:lnTo>
                    <a:pt x="4345" y="2115"/>
                  </a:lnTo>
                  <a:cubicBezTo>
                    <a:pt x="4658" y="2115"/>
                    <a:pt x="4908" y="1865"/>
                    <a:pt x="4908" y="1562"/>
                  </a:cubicBezTo>
                  <a:lnTo>
                    <a:pt x="4908" y="554"/>
                  </a:lnTo>
                  <a:cubicBezTo>
                    <a:pt x="4908" y="251"/>
                    <a:pt x="4658" y="1"/>
                    <a:pt x="4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8800582" y="10028566"/>
              <a:ext cx="29041" cy="28272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70" y="330"/>
                  </a:cubicBezTo>
                  <a:cubicBezTo>
                    <a:pt x="259" y="330"/>
                    <a:pt x="339" y="259"/>
                    <a:pt x="339" y="161"/>
                  </a:cubicBezTo>
                  <a:cubicBezTo>
                    <a:pt x="339" y="71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8867632" y="10028566"/>
              <a:ext cx="28272" cy="28272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71" y="0"/>
                    <a:pt x="0" y="71"/>
                    <a:pt x="0" y="161"/>
                  </a:cubicBezTo>
                  <a:cubicBezTo>
                    <a:pt x="0" y="259"/>
                    <a:pt x="71" y="330"/>
                    <a:pt x="161" y="330"/>
                  </a:cubicBezTo>
                  <a:cubicBezTo>
                    <a:pt x="259" y="330"/>
                    <a:pt x="330" y="259"/>
                    <a:pt x="330" y="161"/>
                  </a:cubicBezTo>
                  <a:cubicBezTo>
                    <a:pt x="330" y="71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8734214" y="10190086"/>
              <a:ext cx="419217" cy="181421"/>
            </a:xfrm>
            <a:custGeom>
              <a:avLst/>
              <a:gdLst/>
              <a:ahLst/>
              <a:cxnLst/>
              <a:rect l="l" t="t" r="r" b="b"/>
              <a:pathLst>
                <a:path w="4908" h="2124" extrusionOk="0">
                  <a:moveTo>
                    <a:pt x="4345" y="223"/>
                  </a:moveTo>
                  <a:lnTo>
                    <a:pt x="554" y="223"/>
                  </a:lnTo>
                  <a:cubicBezTo>
                    <a:pt x="367" y="223"/>
                    <a:pt x="224" y="375"/>
                    <a:pt x="224" y="562"/>
                  </a:cubicBezTo>
                  <a:lnTo>
                    <a:pt x="224" y="1561"/>
                  </a:lnTo>
                  <a:cubicBezTo>
                    <a:pt x="224" y="1749"/>
                    <a:pt x="367" y="1900"/>
                    <a:pt x="554" y="1900"/>
                  </a:cubicBezTo>
                  <a:lnTo>
                    <a:pt x="4345" y="1900"/>
                  </a:lnTo>
                  <a:cubicBezTo>
                    <a:pt x="4533" y="1900"/>
                    <a:pt x="4684" y="1749"/>
                    <a:pt x="4684" y="1561"/>
                  </a:cubicBezTo>
                  <a:lnTo>
                    <a:pt x="4684" y="562"/>
                  </a:lnTo>
                  <a:cubicBezTo>
                    <a:pt x="4684" y="375"/>
                    <a:pt x="4533" y="223"/>
                    <a:pt x="4345" y="223"/>
                  </a:cubicBezTo>
                  <a:close/>
                  <a:moveTo>
                    <a:pt x="554" y="0"/>
                  </a:moveTo>
                  <a:cubicBezTo>
                    <a:pt x="242" y="0"/>
                    <a:pt x="1" y="250"/>
                    <a:pt x="1" y="562"/>
                  </a:cubicBezTo>
                  <a:lnTo>
                    <a:pt x="1" y="1561"/>
                  </a:lnTo>
                  <a:cubicBezTo>
                    <a:pt x="1" y="1874"/>
                    <a:pt x="242" y="2124"/>
                    <a:pt x="554" y="2124"/>
                  </a:cubicBezTo>
                  <a:lnTo>
                    <a:pt x="4345" y="2124"/>
                  </a:lnTo>
                  <a:cubicBezTo>
                    <a:pt x="4658" y="2124"/>
                    <a:pt x="4908" y="1874"/>
                    <a:pt x="4908" y="1561"/>
                  </a:cubicBezTo>
                  <a:lnTo>
                    <a:pt x="4908" y="562"/>
                  </a:lnTo>
                  <a:cubicBezTo>
                    <a:pt x="4908" y="250"/>
                    <a:pt x="4658" y="0"/>
                    <a:pt x="4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8800582" y="10266276"/>
              <a:ext cx="29041" cy="2904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70" y="339"/>
                  </a:cubicBezTo>
                  <a:cubicBezTo>
                    <a:pt x="259" y="339"/>
                    <a:pt x="339" y="259"/>
                    <a:pt x="339" y="170"/>
                  </a:cubicBezTo>
                  <a:cubicBezTo>
                    <a:pt x="339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8867632" y="10266276"/>
              <a:ext cx="28272" cy="29041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71" y="0"/>
                    <a:pt x="0" y="72"/>
                    <a:pt x="0" y="170"/>
                  </a:cubicBezTo>
                  <a:cubicBezTo>
                    <a:pt x="0" y="259"/>
                    <a:pt x="71" y="339"/>
                    <a:pt x="161" y="339"/>
                  </a:cubicBezTo>
                  <a:cubicBezTo>
                    <a:pt x="259" y="339"/>
                    <a:pt x="330" y="259"/>
                    <a:pt x="330" y="170"/>
                  </a:cubicBezTo>
                  <a:cubicBezTo>
                    <a:pt x="330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6" name="Google Shape;2016;p74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17" name="Google Shape;2017;p7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018" name="Google Shape;2018;p7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19" name="Google Shape;2019;p7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74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Assets - Icons on Dark">
  <p:cSld name="CUSTOM_1_1_1">
    <p:bg>
      <p:bgPr>
        <a:solidFill>
          <a:srgbClr val="000000"/>
        </a:solidFill>
        <a:effectLst/>
      </p:bgPr>
    </p:bg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75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75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26" name="Google Shape;2026;p7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027" name="Google Shape;2027;p75"/>
          <p:cNvGrpSpPr/>
          <p:nvPr/>
        </p:nvGrpSpPr>
        <p:grpSpPr>
          <a:xfrm>
            <a:off x="8026824" y="2734455"/>
            <a:ext cx="2866099" cy="839825"/>
            <a:chOff x="8026824" y="2734455"/>
            <a:chExt cx="2866099" cy="839825"/>
          </a:xfrm>
        </p:grpSpPr>
        <p:sp>
          <p:nvSpPr>
            <p:cNvPr id="2028" name="Google Shape;2028;p75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5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5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1" name="Google Shape;2031;p75"/>
          <p:cNvGrpSpPr/>
          <p:nvPr/>
        </p:nvGrpSpPr>
        <p:grpSpPr>
          <a:xfrm>
            <a:off x="11667745" y="2726084"/>
            <a:ext cx="2910260" cy="852040"/>
            <a:chOff x="11667745" y="2726084"/>
            <a:chExt cx="2910260" cy="852040"/>
          </a:xfrm>
        </p:grpSpPr>
        <p:sp>
          <p:nvSpPr>
            <p:cNvPr id="2032" name="Google Shape;2032;p75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5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5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5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6" name="Google Shape;2036;p75"/>
          <p:cNvGrpSpPr/>
          <p:nvPr/>
        </p:nvGrpSpPr>
        <p:grpSpPr>
          <a:xfrm>
            <a:off x="15360514" y="2731380"/>
            <a:ext cx="3541922" cy="838373"/>
            <a:chOff x="15360514" y="2731380"/>
            <a:chExt cx="3541922" cy="838373"/>
          </a:xfrm>
        </p:grpSpPr>
        <p:sp>
          <p:nvSpPr>
            <p:cNvPr id="2037" name="Google Shape;2037;p75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5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5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0" name="Google Shape;2040;p75"/>
          <p:cNvGrpSpPr/>
          <p:nvPr/>
        </p:nvGrpSpPr>
        <p:grpSpPr>
          <a:xfrm>
            <a:off x="19665898" y="2726084"/>
            <a:ext cx="2395021" cy="857335"/>
            <a:chOff x="19665898" y="2726084"/>
            <a:chExt cx="2395021" cy="857335"/>
          </a:xfrm>
        </p:grpSpPr>
        <p:sp>
          <p:nvSpPr>
            <p:cNvPr id="2041" name="Google Shape;2041;p75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5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75"/>
          <p:cNvGrpSpPr/>
          <p:nvPr/>
        </p:nvGrpSpPr>
        <p:grpSpPr>
          <a:xfrm>
            <a:off x="8197573" y="1125872"/>
            <a:ext cx="848196" cy="895432"/>
            <a:chOff x="8197573" y="1125872"/>
            <a:chExt cx="848196" cy="895432"/>
          </a:xfrm>
        </p:grpSpPr>
        <p:sp>
          <p:nvSpPr>
            <p:cNvPr id="2044" name="Google Shape;2044;p7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7" name="Google Shape;2047;p75"/>
          <p:cNvGrpSpPr/>
          <p:nvPr/>
        </p:nvGrpSpPr>
        <p:grpSpPr>
          <a:xfrm>
            <a:off x="9845790" y="1124335"/>
            <a:ext cx="3841396" cy="896969"/>
            <a:chOff x="9845790" y="1124335"/>
            <a:chExt cx="3841396" cy="896969"/>
          </a:xfrm>
        </p:grpSpPr>
        <p:sp>
          <p:nvSpPr>
            <p:cNvPr id="2048" name="Google Shape;2048;p75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5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5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5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5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5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5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5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5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5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5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5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5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7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62" name="Google Shape;2062;p7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75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isplay">
  <p:cSld name="CUSTOM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76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76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76"/>
          <p:cNvSpPr txBox="1"/>
          <p:nvPr/>
        </p:nvSpPr>
        <p:spPr>
          <a:xfrm>
            <a:off x="7779225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0" name="Google Shape;2070;p76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71" name="Google Shape;2071;p7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072" name="Google Shape;2072;p76"/>
          <p:cNvSpPr txBox="1"/>
          <p:nvPr/>
        </p:nvSpPr>
        <p:spPr>
          <a:xfrm>
            <a:off x="16336174" y="7092561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r>
              <a:rPr lang="en-US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3" name="Google Shape;2073;p76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Sentence Slides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 or Regular</a:t>
            </a:r>
            <a:endParaRPr sz="18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 Callouts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4" name="Google Shape;2074;p76"/>
          <p:cNvSpPr txBox="1"/>
          <p:nvPr/>
        </p:nvSpPr>
        <p:spPr>
          <a:xfrm>
            <a:off x="7779225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5" name="Google Shape;2075;p76"/>
          <p:cNvSpPr txBox="1"/>
          <p:nvPr/>
        </p:nvSpPr>
        <p:spPr>
          <a:xfrm>
            <a:off x="16336174" y="4602100"/>
            <a:ext cx="7526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76" name="Google Shape;2076;p7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77" name="Google Shape;2077;p7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0" name="Google Shape;2080;p76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Slide Title">
  <p:cSld name="CUSTOM_2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77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77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77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5" name="Google Shape;2085;p7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086" name="Google Shape;2086;p77"/>
          <p:cNvSpPr/>
          <p:nvPr/>
        </p:nvSpPr>
        <p:spPr>
          <a:xfrm>
            <a:off x="1219200" y="6484700"/>
            <a:ext cx="5283000" cy="6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to de-emphasize.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7" name="Google Shape;2087;p77"/>
          <p:cNvSpPr txBox="1"/>
          <p:nvPr/>
        </p:nvSpPr>
        <p:spPr>
          <a:xfrm>
            <a:off x="777915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8" name="Google Shape;2088;p77"/>
          <p:cNvSpPr txBox="1"/>
          <p:nvPr/>
        </p:nvSpPr>
        <p:spPr>
          <a:xfrm>
            <a:off x="16336100" y="8043583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Slide Title Gray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9" name="Google Shape;2089;p77"/>
          <p:cNvSpPr txBox="1"/>
          <p:nvPr/>
        </p:nvSpPr>
        <p:spPr>
          <a:xfrm>
            <a:off x="777915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0" name="Google Shape;2090;p77"/>
          <p:cNvSpPr txBox="1"/>
          <p:nvPr/>
        </p:nvSpPr>
        <p:spPr>
          <a:xfrm>
            <a:off x="16336100" y="599205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 Regular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1" name="Google Shape;2091;p77"/>
          <p:cNvSpPr txBox="1"/>
          <p:nvPr/>
        </p:nvSpPr>
        <p:spPr>
          <a:xfrm>
            <a:off x="777915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2" name="Google Shape;2092;p77"/>
          <p:cNvSpPr txBox="1"/>
          <p:nvPr/>
        </p:nvSpPr>
        <p:spPr>
          <a:xfrm>
            <a:off x="16336100" y="3940525"/>
            <a:ext cx="7526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Title</a:t>
            </a:r>
            <a:endParaRPr sz="6400"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93" name="Google Shape;2093;p7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094" name="Google Shape;2094;p7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7" name="Google Shape;2097;p77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Headline">
  <p:cSld name="CUSTOM_3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78"/>
          <p:cNvSpPr txBox="1"/>
          <p:nvPr/>
        </p:nvSpPr>
        <p:spPr>
          <a:xfrm>
            <a:off x="792875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0" name="Google Shape;2100;p78"/>
          <p:cNvSpPr txBox="1"/>
          <p:nvPr/>
        </p:nvSpPr>
        <p:spPr>
          <a:xfrm>
            <a:off x="792875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1" name="Google Shape;2101;p78"/>
          <p:cNvSpPr txBox="1"/>
          <p:nvPr/>
        </p:nvSpPr>
        <p:spPr>
          <a:xfrm>
            <a:off x="792875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2" name="Google Shape;2102;p78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78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78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05" name="Google Shape;2105;p7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06" name="Google Shape;2106;p78"/>
          <p:cNvSpPr/>
          <p:nvPr/>
        </p:nvSpPr>
        <p:spPr>
          <a:xfrm>
            <a:off x="1219200" y="6484700"/>
            <a:ext cx="5283000" cy="5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Secondary Slide Titles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Headlines for 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Bold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 Italic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b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Regular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7" name="Google Shape;2107;p78"/>
          <p:cNvSpPr txBox="1"/>
          <p:nvPr/>
        </p:nvSpPr>
        <p:spPr>
          <a:xfrm>
            <a:off x="792875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8" name="Google Shape;2108;p78"/>
          <p:cNvSpPr txBox="1"/>
          <p:nvPr/>
        </p:nvSpPr>
        <p:spPr>
          <a:xfrm>
            <a:off x="16518100" y="2555400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Bold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9" name="Google Shape;2109;p78"/>
          <p:cNvSpPr txBox="1"/>
          <p:nvPr/>
        </p:nvSpPr>
        <p:spPr>
          <a:xfrm>
            <a:off x="16518100" y="4168591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Headline 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0" name="Google Shape;2110;p78"/>
          <p:cNvSpPr txBox="1"/>
          <p:nvPr/>
        </p:nvSpPr>
        <p:spPr>
          <a:xfrm>
            <a:off x="16518100" y="5781805"/>
            <a:ext cx="7162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i="1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Quote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1" name="Google Shape;2111;p78"/>
          <p:cNvSpPr txBox="1"/>
          <p:nvPr/>
        </p:nvSpPr>
        <p:spPr>
          <a:xfrm>
            <a:off x="16518100" y="7395000"/>
            <a:ext cx="71628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Descriptions. Lorem ipsum dolor sit amet, consectetur adipiscing elit. Cum sociis natoque penatibus et magnis dis parturient montes, nascetur ridiculus mus.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12" name="Google Shape;2112;p7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113" name="Google Shape;2113;p7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78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Body">
  <p:cSld name="CUSTOM_3_1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79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79"/>
          <p:cNvSpPr txBox="1"/>
          <p:nvPr/>
        </p:nvSpPr>
        <p:spPr>
          <a:xfrm>
            <a:off x="79287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0" name="Google Shape;2120;p79"/>
          <p:cNvSpPr txBox="1"/>
          <p:nvPr/>
        </p:nvSpPr>
        <p:spPr>
          <a:xfrm>
            <a:off x="16582950" y="1008975"/>
            <a:ext cx="7162800" cy="11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Captions. Lorem ipsum dolor sit amet, consectetur amet elit.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8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8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8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64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800"/>
              <a:buFont typeface="Open Sans"/>
              <a:buChar char="●"/>
            </a:pPr>
            <a:r>
              <a:rPr lang="en-US" sz="28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8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8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8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1" name="Google Shape;2121;p79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79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23" name="Google Shape;2123;p7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24" name="Google Shape;2124;p79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25" name="Google Shape;2125;p7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126" name="Google Shape;2126;p7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9" name="Google Shape;2129;p79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</p:spPr>
        <p:txBody>
          <a:bodyPr spcFirstLastPara="1" wrap="square" lIns="223450" tIns="223450" rIns="223450" bIns="223450" anchor="t" anchorCtr="0">
            <a:noAutofit/>
          </a:bodyPr>
          <a:lstStyle>
            <a:lvl1pPr lvl="0" rtl="0">
              <a:buNone/>
              <a:defRPr sz="3200"/>
            </a:lvl1pPr>
            <a:lvl2pPr lvl="1" rtl="0">
              <a:buNone/>
              <a:defRPr sz="3200"/>
            </a:lvl2pPr>
            <a:lvl3pPr lvl="2" rtl="0">
              <a:buNone/>
              <a:defRPr sz="3200"/>
            </a:lvl3pPr>
            <a:lvl4pPr lvl="3" rtl="0">
              <a:buNone/>
              <a:defRPr sz="3200"/>
            </a:lvl4pPr>
            <a:lvl5pPr lvl="4" rtl="0">
              <a:buNone/>
              <a:defRPr sz="3200"/>
            </a:lvl5pPr>
            <a:lvl6pPr lvl="5" rtl="0">
              <a:buNone/>
              <a:defRPr sz="3200"/>
            </a:lvl6pPr>
            <a:lvl7pPr lvl="6" rtl="0">
              <a:buNone/>
              <a:defRPr sz="3200"/>
            </a:lvl7pPr>
            <a:lvl8pPr lvl="7" rtl="0">
              <a:buNone/>
              <a:defRPr sz="3200"/>
            </a:lvl8pPr>
            <a:lvl9pPr lvl="8" rtl="0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ype - Detail Body">
  <p:cSld name="CUSTOM_4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80"/>
          <p:cNvSpPr/>
          <p:nvPr/>
        </p:nvSpPr>
        <p:spPr>
          <a:xfrm>
            <a:off x="15821014" y="2225"/>
            <a:ext cx="8556900" cy="13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80"/>
          <p:cNvSpPr txBox="1"/>
          <p:nvPr/>
        </p:nvSpPr>
        <p:spPr>
          <a:xfrm>
            <a:off x="79287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1D1F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3" name="Google Shape;2133;p80"/>
          <p:cNvSpPr txBox="1"/>
          <p:nvPr/>
        </p:nvSpPr>
        <p:spPr>
          <a:xfrm>
            <a:off x="79287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Small Captions and Footnotes</a:t>
            </a:r>
            <a:endParaRPr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4" name="Google Shape;2134;p80"/>
          <p:cNvSpPr txBox="1"/>
          <p:nvPr/>
        </p:nvSpPr>
        <p:spPr>
          <a:xfrm>
            <a:off x="16582950" y="890000"/>
            <a:ext cx="7162800" cy="107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Section Titles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Body Copy. Lorem ipsum dolor sit amet, consectetur adipiscing elit.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Body Copy Quotes, and Large Captions. Lorem ipsum dolor sit amet, consectetur adipiscing elit.</a:t>
            </a:r>
            <a:endParaRPr sz="2400" i="1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 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Section Title In Body Copy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Cum sociis natoque penatibus et magnis dis parturient montes, nascetur ridiculus mus.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wizards: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aecenas </a:t>
            </a:r>
            <a:r>
              <a:rPr lang="en-US" sz="2400" b="1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 </a:t>
            </a:r>
            <a:r>
              <a:rPr lang="en-US" sz="24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eget risus varius blandit sit amet non magna.</a:t>
            </a:r>
            <a:endParaRPr sz="2400" i="0" u="none" strike="noStrike" cap="none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LABELS IN BODY COPY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Foobar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Baz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E515D"/>
              </a:buClr>
              <a:buSzPts val="2400"/>
              <a:buFont typeface="Open Sans"/>
              <a:buChar char="●"/>
            </a:pPr>
            <a:r>
              <a:rPr lang="en-US" sz="2400" b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Quick wizards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, maecenas </a:t>
            </a:r>
            <a:r>
              <a:rPr lang="en-US" sz="24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sed diam</a:t>
            </a:r>
            <a:r>
              <a:rPr lang="en-US"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 eget risus varius blandit sit amet non magna.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5" name="Google Shape;2135;p80"/>
          <p:cNvSpPr txBox="1"/>
          <p:nvPr/>
        </p:nvSpPr>
        <p:spPr>
          <a:xfrm>
            <a:off x="16582950" y="11818895"/>
            <a:ext cx="7162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2000" i="1">
                <a:solidFill>
                  <a:srgbClr val="6A6D7A"/>
                </a:solidFill>
                <a:latin typeface="Open Sans"/>
                <a:ea typeface="Open Sans"/>
                <a:cs typeface="Open Sans"/>
                <a:sym typeface="Open Sans"/>
              </a:rPr>
              <a:t>Small Captions, Footnotes, and Copyright</a:t>
            </a:r>
            <a:endParaRPr>
              <a:solidFill>
                <a:srgbClr val="6A6D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6" name="Google Shape;2136;p80"/>
          <p:cNvSpPr/>
          <p:nvPr/>
        </p:nvSpPr>
        <p:spPr>
          <a:xfrm flipH="1">
            <a:off x="-77" y="2225"/>
            <a:ext cx="7264200" cy="13711500"/>
          </a:xfrm>
          <a:prstGeom prst="rect">
            <a:avLst/>
          </a:prstGeom>
          <a:solidFill>
            <a:srgbClr val="1563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80"/>
          <p:cNvSpPr/>
          <p:nvPr/>
        </p:nvSpPr>
        <p:spPr>
          <a:xfrm>
            <a:off x="1219200" y="3555700"/>
            <a:ext cx="5283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 Body</a:t>
            </a:r>
            <a:br>
              <a:rPr lang="en-US" sz="6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Style</a:t>
            </a:r>
            <a:r>
              <a:rPr lang="en-US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8" name="Google Shape;2138;p8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39" name="Google Shape;2139;p80"/>
          <p:cNvSpPr/>
          <p:nvPr/>
        </p:nvSpPr>
        <p:spPr>
          <a:xfrm>
            <a:off x="1219200" y="6484700"/>
            <a:ext cx="52830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strike="noStrike" cap="none">
                <a:solidFill>
                  <a:srgbClr val="F7F8FA"/>
                </a:solidFill>
                <a:latin typeface="Open Sans"/>
                <a:ea typeface="Open Sans"/>
                <a:cs typeface="Open Sans"/>
                <a:sym typeface="Open Sans"/>
              </a:rPr>
              <a:t>Uses:</a:t>
            </a:r>
            <a:endParaRPr>
              <a:solidFill>
                <a:srgbClr val="F7F8F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Very Detailed Descriptions</a:t>
            </a:r>
            <a:br>
              <a:rPr lang="en-US" sz="2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Regular. Style variants shown at right.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0" name="Google Shape;2140;p80"/>
          <p:cNvSpPr/>
          <p:nvPr/>
        </p:nvSpPr>
        <p:spPr>
          <a:xfrm>
            <a:off x="1219200" y="9572350"/>
            <a:ext cx="5283000" cy="4143600"/>
          </a:xfrm>
          <a:prstGeom prst="rect">
            <a:avLst/>
          </a:prstGeom>
          <a:solidFill>
            <a:srgbClr val="F9ECEE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These smaller text styles are intended for decks that would be shared for individual reading and consumption. These styles 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should </a:t>
            </a:r>
            <a:r>
              <a:rPr lang="en-US" sz="1800" b="1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1800">
                <a:solidFill>
                  <a:srgbClr val="E5544B"/>
                </a:solidFill>
                <a:latin typeface="Open Sans"/>
                <a:ea typeface="Open Sans"/>
                <a:cs typeface="Open Sans"/>
                <a:sym typeface="Open Sans"/>
              </a:rPr>
              <a:t> be used</a:t>
            </a: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 in slide decks being presented to a general audience.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7F222C"/>
                </a:solidFill>
                <a:latin typeface="Open Sans"/>
                <a:ea typeface="Open Sans"/>
                <a:cs typeface="Open Sans"/>
                <a:sym typeface="Open Sans"/>
              </a:rPr>
              <a:t>If content won’t fit on a slide using larger type styles, it’s highly recommended to pare down content, or split content into multiple slides.</a:t>
            </a:r>
            <a:endParaRPr sz="1800">
              <a:solidFill>
                <a:srgbClr val="7F22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1" name="Google Shape;2141;p80"/>
          <p:cNvSpPr/>
          <p:nvPr/>
        </p:nvSpPr>
        <p:spPr>
          <a:xfrm>
            <a:off x="1219200" y="8765350"/>
            <a:ext cx="5283000" cy="807000"/>
          </a:xfrm>
          <a:prstGeom prst="rect">
            <a:avLst/>
          </a:prstGeom>
          <a:solidFill>
            <a:srgbClr val="E5544B"/>
          </a:solidFill>
          <a:ln w="76200" cap="flat" cmpd="sng">
            <a:solidFill>
              <a:srgbClr val="E554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274300" rIns="365750" bIns="2743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484861"/>
              </a:buClr>
              <a:buSzPts val="2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42" name="Google Shape;2142;p8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143" name="Google Shape;2143;p8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6" name="Google Shape;2146;p80"/>
          <p:cNvSpPr txBox="1"/>
          <p:nvPr/>
        </p:nvSpPr>
        <p:spPr>
          <a:xfrm>
            <a:off x="83545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47" name="Google Shape;2147;p80"/>
          <p:cNvCxnSpPr/>
          <p:nvPr/>
        </p:nvCxnSpPr>
        <p:spPr>
          <a:xfrm flipH="1">
            <a:off x="79588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2148;p80"/>
          <p:cNvCxnSpPr/>
          <p:nvPr/>
        </p:nvCxnSpPr>
        <p:spPr>
          <a:xfrm flipH="1">
            <a:off x="141719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9" name="Google Shape;2149;p80"/>
          <p:cNvSpPr txBox="1"/>
          <p:nvPr/>
        </p:nvSpPr>
        <p:spPr>
          <a:xfrm>
            <a:off x="121239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0" name="Google Shape;2150;p80"/>
          <p:cNvSpPr txBox="1">
            <a:spLocks noGrp="1"/>
          </p:cNvSpPr>
          <p:nvPr>
            <p:ph type="sldNum" idx="12"/>
          </p:nvPr>
        </p:nvSpPr>
        <p:spPr>
          <a:xfrm>
            <a:off x="143364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1" name="Google Shape;2151;p80"/>
          <p:cNvSpPr txBox="1"/>
          <p:nvPr/>
        </p:nvSpPr>
        <p:spPr>
          <a:xfrm>
            <a:off x="16961800" y="12961125"/>
            <a:ext cx="346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i="0" u="none" strike="noStrike" cap="none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FOOTERS AND PAGE NUMBERS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2" name="Google Shape;2152;p80"/>
          <p:cNvCxnSpPr/>
          <p:nvPr/>
        </p:nvCxnSpPr>
        <p:spPr>
          <a:xfrm flipH="1">
            <a:off x="16566125" y="12999837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3" name="Google Shape;2153;p8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4" name="Google Shape;2154;p8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5" name="Google Shape;2155;p80"/>
          <p:cNvSpPr txBox="1">
            <a:spLocks noGrp="1"/>
          </p:cNvSpPr>
          <p:nvPr>
            <p:ph type="sldNum" idx="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Consul">
  <p:cSld name="Main Title_1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81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9" name="Google Shape;2159;p81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60" name="Google Shape;2160;p81"/>
          <p:cNvGrpSpPr/>
          <p:nvPr/>
        </p:nvGrpSpPr>
        <p:grpSpPr>
          <a:xfrm>
            <a:off x="9654211" y="1592805"/>
            <a:ext cx="2866099" cy="839825"/>
            <a:chOff x="8026824" y="2734455"/>
            <a:chExt cx="2866099" cy="839825"/>
          </a:xfrm>
        </p:grpSpPr>
        <p:sp>
          <p:nvSpPr>
            <p:cNvPr id="2161" name="Google Shape;2161;p81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1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1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4" name="Google Shape;2164;p81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5" name="Google Shape;2165;p8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6" name="Google Shape;2166;p8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7" name="Google Shape;2167;p8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68" name="Google Shape;2168;p81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169" name="Google Shape;2169;p81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1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1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1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1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1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1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1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1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1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1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1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1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Nomad">
  <p:cSld name="Main Title_1_2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4" name="Google Shape;2184;p82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85" name="Google Shape;2185;p82"/>
          <p:cNvGrpSpPr/>
          <p:nvPr/>
        </p:nvGrpSpPr>
        <p:grpSpPr>
          <a:xfrm>
            <a:off x="9632120" y="1586696"/>
            <a:ext cx="2910260" cy="852040"/>
            <a:chOff x="11667745" y="2726084"/>
            <a:chExt cx="2910260" cy="852040"/>
          </a:xfrm>
        </p:grpSpPr>
        <p:sp>
          <p:nvSpPr>
            <p:cNvPr id="2186" name="Google Shape;2186;p82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2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2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2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90" name="Google Shape;2190;p8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1" name="Google Shape;2191;p8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2" name="Google Shape;2192;p8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3" name="Google Shape;2193;p82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82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95" name="Google Shape;2195;p82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196" name="Google Shape;2196;p82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2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2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2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2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2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2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2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2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2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2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2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2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Vault - Product">
  <p:cSld name="TITLE_2_1_4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1802" cy="1370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Terraform">
  <p:cSld name="Main Title_1_2_1"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1" name="Google Shape;2211;p83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12" name="Google Shape;2212;p83"/>
          <p:cNvGrpSpPr/>
          <p:nvPr/>
        </p:nvGrpSpPr>
        <p:grpSpPr>
          <a:xfrm>
            <a:off x="9632114" y="1593530"/>
            <a:ext cx="3541922" cy="838373"/>
            <a:chOff x="15360514" y="2731380"/>
            <a:chExt cx="3541922" cy="838373"/>
          </a:xfrm>
        </p:grpSpPr>
        <p:sp>
          <p:nvSpPr>
            <p:cNvPr id="2213" name="Google Shape;2213;p83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3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3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16" name="Google Shape;2216;p8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7" name="Google Shape;2217;p8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8" name="Google Shape;2218;p8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9" name="Google Shape;2219;p83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0" name="Google Shape;2220;p83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1" name="Google Shape;2221;p83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222" name="Google Shape;2222;p83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3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3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3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3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3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3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3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3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3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3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3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3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Main Title - Vault">
  <p:cSld name="Main Title_1_2_1_1"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Google Shape;2236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"/>
            <a:ext cx="24365702" cy="13705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7" name="Google Shape;2237;p84"/>
          <p:cNvCxnSpPr/>
          <p:nvPr/>
        </p:nvCxnSpPr>
        <p:spPr>
          <a:xfrm>
            <a:off x="8424945" y="1513050"/>
            <a:ext cx="0" cy="106899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38" name="Google Shape;2238;p84"/>
          <p:cNvGrpSpPr/>
          <p:nvPr/>
        </p:nvGrpSpPr>
        <p:grpSpPr>
          <a:xfrm>
            <a:off x="9632123" y="1584046"/>
            <a:ext cx="2395021" cy="857335"/>
            <a:chOff x="19665898" y="2726084"/>
            <a:chExt cx="2395021" cy="857335"/>
          </a:xfrm>
        </p:grpSpPr>
        <p:sp>
          <p:nvSpPr>
            <p:cNvPr id="2239" name="Google Shape;2239;p84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4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41" name="Google Shape;2241;p8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2" name="Google Shape;2242;p8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3" name="Google Shape;2243;p8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4" name="Google Shape;2244;p84"/>
          <p:cNvSpPr txBox="1">
            <a:spLocks noGrp="1"/>
          </p:cNvSpPr>
          <p:nvPr>
            <p:ph type="title"/>
          </p:nvPr>
        </p:nvSpPr>
        <p:spPr>
          <a:xfrm>
            <a:off x="9637175" y="3126475"/>
            <a:ext cx="130692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84"/>
          <p:cNvSpPr txBox="1">
            <a:spLocks noGrp="1"/>
          </p:cNvSpPr>
          <p:nvPr>
            <p:ph type="subTitle" idx="1"/>
          </p:nvPr>
        </p:nvSpPr>
        <p:spPr>
          <a:xfrm>
            <a:off x="9637175" y="9920850"/>
            <a:ext cx="13069200" cy="2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6" name="Google Shape;2246;p84"/>
          <p:cNvGrpSpPr/>
          <p:nvPr/>
        </p:nvGrpSpPr>
        <p:grpSpPr>
          <a:xfrm>
            <a:off x="2023574" y="6299726"/>
            <a:ext cx="4781770" cy="1116547"/>
            <a:chOff x="9845790" y="1124335"/>
            <a:chExt cx="3841396" cy="896969"/>
          </a:xfrm>
        </p:grpSpPr>
        <p:sp>
          <p:nvSpPr>
            <p:cNvPr id="2247" name="Google Shape;2247;p84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4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4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4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4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4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4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4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4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4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4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4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4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Stack - Full">
  <p:cSld name="Stack Graphic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1" name="Google Shape;2261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85"/>
          <p:cNvSpPr txBox="1">
            <a:spLocks noGrp="1"/>
          </p:cNvSpPr>
          <p:nvPr>
            <p:ph type="subTitle" idx="1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63" name="Google Shape;2263;p85"/>
          <p:cNvSpPr txBox="1">
            <a:spLocks noGrp="1"/>
          </p:cNvSpPr>
          <p:nvPr>
            <p:ph type="subTitle" idx="2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264" name="Google Shape;22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0" y="2022975"/>
            <a:ext cx="9714230" cy="9003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8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8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7" name="Google Shape;2267;p8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8" name="Google Shape;2268;p8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269" name="Google Shape;2269;p8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270" name="Google Shape;2270;p8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3" name="Google Shape;2273;p85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4" name="Google Shape;2274;p8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5" name="Google Shape;2275;p85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6" name="Google Shape;2276;p85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7" name="Google Shape;2277;p85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8" name="Google Shape;2278;p85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9" name="Google Shape;2279;p85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0" name="Google Shape;2280;p85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1" name="Google Shape;2281;p85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82" name="Google Shape;2282;p85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Consul">
  <p:cSld name="Stack Graphic_1"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4" name="Google Shape;2284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86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6" name="Google Shape;2286;p8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287" name="Google Shape;2287;p8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288" name="Google Shape;2288;p8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91" name="Google Shape;2291;p8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2" name="Google Shape;2292;p8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3" name="Google Shape;2293;p8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4" name="Google Shape;2294;p86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95" name="Google Shape;2295;p8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96" name="Google Shape;2296;p86"/>
          <p:cNvGrpSpPr/>
          <p:nvPr/>
        </p:nvGrpSpPr>
        <p:grpSpPr>
          <a:xfrm>
            <a:off x="11230149" y="10781267"/>
            <a:ext cx="2866099" cy="839825"/>
            <a:chOff x="8026824" y="2734455"/>
            <a:chExt cx="2866099" cy="839825"/>
          </a:xfrm>
        </p:grpSpPr>
        <p:sp>
          <p:nvSpPr>
            <p:cNvPr id="2297" name="Google Shape;2297;p86"/>
            <p:cNvSpPr/>
            <p:nvPr/>
          </p:nvSpPr>
          <p:spPr>
            <a:xfrm>
              <a:off x="9187391" y="2900592"/>
              <a:ext cx="1705531" cy="479363"/>
            </a:xfrm>
            <a:custGeom>
              <a:avLst/>
              <a:gdLst/>
              <a:ahLst/>
              <a:cxnLst/>
              <a:rect l="l" t="t" r="r" b="b"/>
              <a:pathLst>
                <a:path w="19967" h="5612" extrusionOk="0">
                  <a:moveTo>
                    <a:pt x="19003" y="5540"/>
                  </a:moveTo>
                  <a:lnTo>
                    <a:pt x="19003" y="134"/>
                  </a:lnTo>
                  <a:lnTo>
                    <a:pt x="19966" y="0"/>
                  </a:lnTo>
                  <a:lnTo>
                    <a:pt x="19966" y="5540"/>
                  </a:lnTo>
                  <a:close/>
                  <a:moveTo>
                    <a:pt x="15907" y="1704"/>
                  </a:moveTo>
                  <a:lnTo>
                    <a:pt x="15907" y="4381"/>
                  </a:lnTo>
                  <a:cubicBezTo>
                    <a:pt x="15907" y="4586"/>
                    <a:pt x="15996" y="4684"/>
                    <a:pt x="16219" y="4684"/>
                  </a:cubicBezTo>
                  <a:cubicBezTo>
                    <a:pt x="16451" y="4684"/>
                    <a:pt x="16870" y="4541"/>
                    <a:pt x="17218" y="4363"/>
                  </a:cubicBezTo>
                  <a:lnTo>
                    <a:pt x="17218" y="1704"/>
                  </a:lnTo>
                  <a:lnTo>
                    <a:pt x="18173" y="1704"/>
                  </a:lnTo>
                  <a:lnTo>
                    <a:pt x="18173" y="5540"/>
                  </a:lnTo>
                  <a:lnTo>
                    <a:pt x="17441" y="5540"/>
                  </a:lnTo>
                  <a:lnTo>
                    <a:pt x="17352" y="5210"/>
                  </a:lnTo>
                  <a:cubicBezTo>
                    <a:pt x="16870" y="5451"/>
                    <a:pt x="16264" y="5612"/>
                    <a:pt x="15818" y="5612"/>
                  </a:cubicBezTo>
                  <a:cubicBezTo>
                    <a:pt x="15175" y="5612"/>
                    <a:pt x="14952" y="5166"/>
                    <a:pt x="14952" y="4479"/>
                  </a:cubicBezTo>
                  <a:lnTo>
                    <a:pt x="14952" y="1704"/>
                  </a:lnTo>
                  <a:close/>
                  <a:moveTo>
                    <a:pt x="12936" y="5612"/>
                  </a:moveTo>
                  <a:cubicBezTo>
                    <a:pt x="12526" y="5612"/>
                    <a:pt x="11964" y="5523"/>
                    <a:pt x="11616" y="5398"/>
                  </a:cubicBezTo>
                  <a:lnTo>
                    <a:pt x="11750" y="4666"/>
                  </a:lnTo>
                  <a:cubicBezTo>
                    <a:pt x="12071" y="4755"/>
                    <a:pt x="12499" y="4827"/>
                    <a:pt x="12892" y="4827"/>
                  </a:cubicBezTo>
                  <a:cubicBezTo>
                    <a:pt x="13311" y="4827"/>
                    <a:pt x="13373" y="4737"/>
                    <a:pt x="13373" y="4443"/>
                  </a:cubicBezTo>
                  <a:cubicBezTo>
                    <a:pt x="13373" y="4202"/>
                    <a:pt x="13329" y="4086"/>
                    <a:pt x="12704" y="3935"/>
                  </a:cubicBezTo>
                  <a:cubicBezTo>
                    <a:pt x="11768" y="3712"/>
                    <a:pt x="11661" y="3471"/>
                    <a:pt x="11661" y="2730"/>
                  </a:cubicBezTo>
                  <a:cubicBezTo>
                    <a:pt x="11661" y="1963"/>
                    <a:pt x="12000" y="1624"/>
                    <a:pt x="13097" y="1624"/>
                  </a:cubicBezTo>
                  <a:cubicBezTo>
                    <a:pt x="13445" y="1624"/>
                    <a:pt x="13909" y="1669"/>
                    <a:pt x="14239" y="1758"/>
                  </a:cubicBezTo>
                  <a:lnTo>
                    <a:pt x="14149" y="2525"/>
                  </a:lnTo>
                  <a:cubicBezTo>
                    <a:pt x="13855" y="2463"/>
                    <a:pt x="13391" y="2409"/>
                    <a:pt x="13097" y="2409"/>
                  </a:cubicBezTo>
                  <a:cubicBezTo>
                    <a:pt x="12678" y="2409"/>
                    <a:pt x="12606" y="2507"/>
                    <a:pt x="12606" y="2739"/>
                  </a:cubicBezTo>
                  <a:cubicBezTo>
                    <a:pt x="12606" y="3051"/>
                    <a:pt x="12633" y="3069"/>
                    <a:pt x="13150" y="3203"/>
                  </a:cubicBezTo>
                  <a:cubicBezTo>
                    <a:pt x="14221" y="3489"/>
                    <a:pt x="14319" y="3631"/>
                    <a:pt x="14319" y="4416"/>
                  </a:cubicBezTo>
                  <a:cubicBezTo>
                    <a:pt x="14319" y="5157"/>
                    <a:pt x="14096" y="5612"/>
                    <a:pt x="12936" y="5612"/>
                  </a:cubicBezTo>
                  <a:close/>
                  <a:moveTo>
                    <a:pt x="10001" y="5540"/>
                  </a:moveTo>
                  <a:lnTo>
                    <a:pt x="10001" y="2864"/>
                  </a:lnTo>
                  <a:cubicBezTo>
                    <a:pt x="10001" y="2659"/>
                    <a:pt x="9912" y="2552"/>
                    <a:pt x="9698" y="2552"/>
                  </a:cubicBezTo>
                  <a:cubicBezTo>
                    <a:pt x="9457" y="2552"/>
                    <a:pt x="9038" y="2695"/>
                    <a:pt x="8699" y="2873"/>
                  </a:cubicBezTo>
                  <a:lnTo>
                    <a:pt x="8699" y="5540"/>
                  </a:lnTo>
                  <a:lnTo>
                    <a:pt x="7735" y="5540"/>
                  </a:lnTo>
                  <a:lnTo>
                    <a:pt x="7735" y="1704"/>
                  </a:lnTo>
                  <a:lnTo>
                    <a:pt x="8467" y="1704"/>
                  </a:lnTo>
                  <a:lnTo>
                    <a:pt x="8565" y="2025"/>
                  </a:lnTo>
                  <a:cubicBezTo>
                    <a:pt x="9038" y="1794"/>
                    <a:pt x="9644" y="1624"/>
                    <a:pt x="10099" y="1624"/>
                  </a:cubicBezTo>
                  <a:cubicBezTo>
                    <a:pt x="10733" y="1624"/>
                    <a:pt x="10965" y="2070"/>
                    <a:pt x="10965" y="2757"/>
                  </a:cubicBezTo>
                  <a:lnTo>
                    <a:pt x="10965" y="5540"/>
                  </a:lnTo>
                  <a:close/>
                  <a:moveTo>
                    <a:pt x="5416" y="2445"/>
                  </a:moveTo>
                  <a:cubicBezTo>
                    <a:pt x="4898" y="2445"/>
                    <a:pt x="4702" y="2668"/>
                    <a:pt x="4702" y="3105"/>
                  </a:cubicBezTo>
                  <a:lnTo>
                    <a:pt x="4702" y="4140"/>
                  </a:lnTo>
                  <a:cubicBezTo>
                    <a:pt x="4702" y="4568"/>
                    <a:pt x="4898" y="4800"/>
                    <a:pt x="5416" y="4800"/>
                  </a:cubicBezTo>
                  <a:cubicBezTo>
                    <a:pt x="5924" y="4800"/>
                    <a:pt x="6121" y="4568"/>
                    <a:pt x="6121" y="4140"/>
                  </a:cubicBezTo>
                  <a:lnTo>
                    <a:pt x="6121" y="3105"/>
                  </a:lnTo>
                  <a:cubicBezTo>
                    <a:pt x="6121" y="2668"/>
                    <a:pt x="5924" y="2445"/>
                    <a:pt x="5416" y="2445"/>
                  </a:cubicBezTo>
                  <a:close/>
                  <a:moveTo>
                    <a:pt x="5416" y="5612"/>
                  </a:moveTo>
                  <a:cubicBezTo>
                    <a:pt x="4095" y="5612"/>
                    <a:pt x="3748" y="4889"/>
                    <a:pt x="3748" y="4104"/>
                  </a:cubicBezTo>
                  <a:lnTo>
                    <a:pt x="3748" y="3132"/>
                  </a:lnTo>
                  <a:cubicBezTo>
                    <a:pt x="3748" y="2347"/>
                    <a:pt x="4095" y="1624"/>
                    <a:pt x="5416" y="1624"/>
                  </a:cubicBezTo>
                  <a:cubicBezTo>
                    <a:pt x="6727" y="1624"/>
                    <a:pt x="7084" y="2347"/>
                    <a:pt x="7084" y="3132"/>
                  </a:cubicBezTo>
                  <a:lnTo>
                    <a:pt x="7084" y="4104"/>
                  </a:lnTo>
                  <a:cubicBezTo>
                    <a:pt x="7084" y="4889"/>
                    <a:pt x="6727" y="5612"/>
                    <a:pt x="5416" y="5612"/>
                  </a:cubicBezTo>
                  <a:close/>
                  <a:moveTo>
                    <a:pt x="1" y="1731"/>
                  </a:moveTo>
                  <a:cubicBezTo>
                    <a:pt x="1" y="777"/>
                    <a:pt x="554" y="215"/>
                    <a:pt x="1865" y="215"/>
                  </a:cubicBezTo>
                  <a:cubicBezTo>
                    <a:pt x="2356" y="215"/>
                    <a:pt x="2855" y="277"/>
                    <a:pt x="3293" y="393"/>
                  </a:cubicBezTo>
                  <a:lnTo>
                    <a:pt x="3177" y="1249"/>
                  </a:lnTo>
                  <a:cubicBezTo>
                    <a:pt x="2757" y="1169"/>
                    <a:pt x="2258" y="1116"/>
                    <a:pt x="1892" y="1116"/>
                  </a:cubicBezTo>
                  <a:cubicBezTo>
                    <a:pt x="1214" y="1116"/>
                    <a:pt x="991" y="1347"/>
                    <a:pt x="991" y="1910"/>
                  </a:cubicBezTo>
                  <a:lnTo>
                    <a:pt x="991" y="3926"/>
                  </a:lnTo>
                  <a:cubicBezTo>
                    <a:pt x="991" y="4479"/>
                    <a:pt x="1214" y="4720"/>
                    <a:pt x="1892" y="4720"/>
                  </a:cubicBezTo>
                  <a:cubicBezTo>
                    <a:pt x="2258" y="4720"/>
                    <a:pt x="2757" y="4666"/>
                    <a:pt x="3177" y="4586"/>
                  </a:cubicBezTo>
                  <a:lnTo>
                    <a:pt x="3293" y="5442"/>
                  </a:lnTo>
                  <a:cubicBezTo>
                    <a:pt x="2855" y="5549"/>
                    <a:pt x="2356" y="5612"/>
                    <a:pt x="1865" y="5612"/>
                  </a:cubicBezTo>
                  <a:cubicBezTo>
                    <a:pt x="554" y="5612"/>
                    <a:pt x="1" y="5059"/>
                    <a:pt x="1" y="40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6"/>
            <p:cNvSpPr/>
            <p:nvPr/>
          </p:nvSpPr>
          <p:spPr>
            <a:xfrm>
              <a:off x="8026824" y="2734455"/>
              <a:ext cx="871856" cy="839825"/>
            </a:xfrm>
            <a:custGeom>
              <a:avLst/>
              <a:gdLst/>
              <a:ahLst/>
              <a:cxnLst/>
              <a:rect l="l" t="t" r="r" b="b"/>
              <a:pathLst>
                <a:path w="10207" h="9832" extrusionOk="0">
                  <a:moveTo>
                    <a:pt x="4934" y="8841"/>
                  </a:moveTo>
                  <a:cubicBezTo>
                    <a:pt x="3873" y="8841"/>
                    <a:pt x="2891" y="8431"/>
                    <a:pt x="2142" y="7691"/>
                  </a:cubicBezTo>
                  <a:cubicBezTo>
                    <a:pt x="1402" y="6950"/>
                    <a:pt x="991" y="5969"/>
                    <a:pt x="991" y="4916"/>
                  </a:cubicBezTo>
                  <a:cubicBezTo>
                    <a:pt x="991" y="3863"/>
                    <a:pt x="1402" y="2882"/>
                    <a:pt x="2142" y="2142"/>
                  </a:cubicBezTo>
                  <a:cubicBezTo>
                    <a:pt x="2891" y="1401"/>
                    <a:pt x="3882" y="991"/>
                    <a:pt x="4934" y="991"/>
                  </a:cubicBezTo>
                  <a:cubicBezTo>
                    <a:pt x="5809" y="991"/>
                    <a:pt x="6629" y="1267"/>
                    <a:pt x="7325" y="1794"/>
                  </a:cubicBezTo>
                  <a:lnTo>
                    <a:pt x="7923" y="1018"/>
                  </a:lnTo>
                  <a:cubicBezTo>
                    <a:pt x="7058" y="357"/>
                    <a:pt x="6023" y="1"/>
                    <a:pt x="4934" y="1"/>
                  </a:cubicBezTo>
                  <a:cubicBezTo>
                    <a:pt x="3614" y="1"/>
                    <a:pt x="2383" y="518"/>
                    <a:pt x="1446" y="1446"/>
                  </a:cubicBezTo>
                  <a:cubicBezTo>
                    <a:pt x="518" y="2365"/>
                    <a:pt x="1" y="3605"/>
                    <a:pt x="1" y="4916"/>
                  </a:cubicBezTo>
                  <a:cubicBezTo>
                    <a:pt x="1" y="6227"/>
                    <a:pt x="518" y="7459"/>
                    <a:pt x="1446" y="8395"/>
                  </a:cubicBezTo>
                  <a:cubicBezTo>
                    <a:pt x="2374" y="9314"/>
                    <a:pt x="3614" y="9832"/>
                    <a:pt x="4934" y="9832"/>
                  </a:cubicBezTo>
                  <a:cubicBezTo>
                    <a:pt x="6023" y="9832"/>
                    <a:pt x="7058" y="9484"/>
                    <a:pt x="7923" y="8824"/>
                  </a:cubicBezTo>
                  <a:lnTo>
                    <a:pt x="7325" y="8038"/>
                  </a:lnTo>
                  <a:cubicBezTo>
                    <a:pt x="6629" y="8565"/>
                    <a:pt x="5809" y="8841"/>
                    <a:pt x="4934" y="8841"/>
                  </a:cubicBezTo>
                  <a:close/>
                  <a:moveTo>
                    <a:pt x="9252" y="2998"/>
                  </a:moveTo>
                  <a:cubicBezTo>
                    <a:pt x="9404" y="2918"/>
                    <a:pt x="9484" y="2775"/>
                    <a:pt x="9502" y="2614"/>
                  </a:cubicBezTo>
                  <a:cubicBezTo>
                    <a:pt x="9511" y="2516"/>
                    <a:pt x="9493" y="2427"/>
                    <a:pt x="9439" y="2338"/>
                  </a:cubicBezTo>
                  <a:cubicBezTo>
                    <a:pt x="9306" y="2097"/>
                    <a:pt x="9011" y="2017"/>
                    <a:pt x="8770" y="2151"/>
                  </a:cubicBezTo>
                  <a:cubicBezTo>
                    <a:pt x="8538" y="2284"/>
                    <a:pt x="8458" y="2579"/>
                    <a:pt x="8583" y="2820"/>
                  </a:cubicBezTo>
                  <a:cubicBezTo>
                    <a:pt x="8717" y="3052"/>
                    <a:pt x="9020" y="3132"/>
                    <a:pt x="9252" y="2998"/>
                  </a:cubicBezTo>
                  <a:close/>
                  <a:moveTo>
                    <a:pt x="9243" y="6825"/>
                  </a:moveTo>
                  <a:cubicBezTo>
                    <a:pt x="9011" y="6691"/>
                    <a:pt x="8717" y="6772"/>
                    <a:pt x="8574" y="7013"/>
                  </a:cubicBezTo>
                  <a:cubicBezTo>
                    <a:pt x="8440" y="7244"/>
                    <a:pt x="8529" y="7539"/>
                    <a:pt x="8761" y="7673"/>
                  </a:cubicBezTo>
                  <a:cubicBezTo>
                    <a:pt x="9002" y="7815"/>
                    <a:pt x="9297" y="7726"/>
                    <a:pt x="9431" y="7494"/>
                  </a:cubicBezTo>
                  <a:cubicBezTo>
                    <a:pt x="9466" y="7423"/>
                    <a:pt x="9493" y="7360"/>
                    <a:pt x="9493" y="7289"/>
                  </a:cubicBezTo>
                  <a:cubicBezTo>
                    <a:pt x="9511" y="7111"/>
                    <a:pt x="9413" y="6923"/>
                    <a:pt x="9243" y="6825"/>
                  </a:cubicBezTo>
                  <a:close/>
                  <a:moveTo>
                    <a:pt x="9207" y="4176"/>
                  </a:moveTo>
                  <a:cubicBezTo>
                    <a:pt x="9252" y="4434"/>
                    <a:pt x="9511" y="4622"/>
                    <a:pt x="9778" y="4577"/>
                  </a:cubicBezTo>
                  <a:cubicBezTo>
                    <a:pt x="10001" y="4541"/>
                    <a:pt x="10162" y="4354"/>
                    <a:pt x="10180" y="4140"/>
                  </a:cubicBezTo>
                  <a:cubicBezTo>
                    <a:pt x="10189" y="4095"/>
                    <a:pt x="10180" y="4060"/>
                    <a:pt x="10180" y="4015"/>
                  </a:cubicBezTo>
                  <a:cubicBezTo>
                    <a:pt x="10135" y="3747"/>
                    <a:pt x="9877" y="3569"/>
                    <a:pt x="9618" y="3614"/>
                  </a:cubicBezTo>
                  <a:cubicBezTo>
                    <a:pt x="9350" y="3658"/>
                    <a:pt x="9163" y="3908"/>
                    <a:pt x="9207" y="4176"/>
                  </a:cubicBezTo>
                  <a:close/>
                  <a:moveTo>
                    <a:pt x="9778" y="5237"/>
                  </a:moveTo>
                  <a:cubicBezTo>
                    <a:pt x="9511" y="5184"/>
                    <a:pt x="9252" y="5362"/>
                    <a:pt x="9207" y="5630"/>
                  </a:cubicBezTo>
                  <a:cubicBezTo>
                    <a:pt x="9154" y="5897"/>
                    <a:pt x="9341" y="6156"/>
                    <a:pt x="9609" y="6201"/>
                  </a:cubicBezTo>
                  <a:cubicBezTo>
                    <a:pt x="9868" y="6245"/>
                    <a:pt x="10126" y="6067"/>
                    <a:pt x="10171" y="5799"/>
                  </a:cubicBezTo>
                  <a:cubicBezTo>
                    <a:pt x="10171" y="5781"/>
                    <a:pt x="10180" y="5773"/>
                    <a:pt x="10180" y="5755"/>
                  </a:cubicBezTo>
                  <a:cubicBezTo>
                    <a:pt x="10207" y="5505"/>
                    <a:pt x="10028" y="5282"/>
                    <a:pt x="9778" y="5237"/>
                  </a:cubicBezTo>
                  <a:close/>
                  <a:moveTo>
                    <a:pt x="7843" y="4229"/>
                  </a:moveTo>
                  <a:cubicBezTo>
                    <a:pt x="7896" y="4497"/>
                    <a:pt x="8164" y="4657"/>
                    <a:pt x="8431" y="4595"/>
                  </a:cubicBezTo>
                  <a:cubicBezTo>
                    <a:pt x="8628" y="4550"/>
                    <a:pt x="8770" y="4390"/>
                    <a:pt x="8797" y="4202"/>
                  </a:cubicBezTo>
                  <a:cubicBezTo>
                    <a:pt x="8806" y="4140"/>
                    <a:pt x="8806" y="4069"/>
                    <a:pt x="8788" y="4006"/>
                  </a:cubicBezTo>
                  <a:cubicBezTo>
                    <a:pt x="8735" y="3739"/>
                    <a:pt x="8467" y="3578"/>
                    <a:pt x="8199" y="3640"/>
                  </a:cubicBezTo>
                  <a:cubicBezTo>
                    <a:pt x="7941" y="3703"/>
                    <a:pt x="7780" y="3970"/>
                    <a:pt x="7843" y="4229"/>
                  </a:cubicBezTo>
                  <a:close/>
                  <a:moveTo>
                    <a:pt x="8779" y="5853"/>
                  </a:moveTo>
                  <a:cubicBezTo>
                    <a:pt x="8779" y="5835"/>
                    <a:pt x="8779" y="5826"/>
                    <a:pt x="8788" y="5817"/>
                  </a:cubicBezTo>
                  <a:cubicBezTo>
                    <a:pt x="8833" y="5567"/>
                    <a:pt x="8672" y="5326"/>
                    <a:pt x="8422" y="5264"/>
                  </a:cubicBezTo>
                  <a:cubicBezTo>
                    <a:pt x="8164" y="5193"/>
                    <a:pt x="7896" y="5353"/>
                    <a:pt x="7825" y="5612"/>
                  </a:cubicBezTo>
                  <a:cubicBezTo>
                    <a:pt x="7762" y="5880"/>
                    <a:pt x="7923" y="6138"/>
                    <a:pt x="8182" y="6210"/>
                  </a:cubicBezTo>
                  <a:cubicBezTo>
                    <a:pt x="8440" y="6272"/>
                    <a:pt x="8708" y="6112"/>
                    <a:pt x="8779" y="5853"/>
                  </a:cubicBezTo>
                  <a:close/>
                  <a:moveTo>
                    <a:pt x="6495" y="4907"/>
                  </a:moveTo>
                  <a:cubicBezTo>
                    <a:pt x="6495" y="5175"/>
                    <a:pt x="6710" y="5389"/>
                    <a:pt x="6986" y="5389"/>
                  </a:cubicBezTo>
                  <a:cubicBezTo>
                    <a:pt x="7254" y="5389"/>
                    <a:pt x="7468" y="5175"/>
                    <a:pt x="7468" y="4907"/>
                  </a:cubicBezTo>
                  <a:cubicBezTo>
                    <a:pt x="7468" y="4631"/>
                    <a:pt x="7254" y="4417"/>
                    <a:pt x="6986" y="4417"/>
                  </a:cubicBezTo>
                  <a:cubicBezTo>
                    <a:pt x="6710" y="4417"/>
                    <a:pt x="6495" y="4631"/>
                    <a:pt x="6495" y="4907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6"/>
            <p:cNvSpPr/>
            <p:nvPr/>
          </p:nvSpPr>
          <p:spPr>
            <a:xfrm>
              <a:off x="8355254" y="3062885"/>
              <a:ext cx="182281" cy="181427"/>
            </a:xfrm>
            <a:custGeom>
              <a:avLst/>
              <a:gdLst/>
              <a:ahLst/>
              <a:cxnLst/>
              <a:rect l="l" t="t" r="r" b="b"/>
              <a:pathLst>
                <a:path w="2134" h="2124" extrusionOk="0">
                  <a:moveTo>
                    <a:pt x="1" y="1062"/>
                  </a:moveTo>
                  <a:cubicBezTo>
                    <a:pt x="1" y="1651"/>
                    <a:pt x="483" y="2124"/>
                    <a:pt x="1071" y="2124"/>
                  </a:cubicBezTo>
                  <a:cubicBezTo>
                    <a:pt x="1660" y="2115"/>
                    <a:pt x="2133" y="1642"/>
                    <a:pt x="2133" y="1062"/>
                  </a:cubicBezTo>
                  <a:cubicBezTo>
                    <a:pt x="2133" y="473"/>
                    <a:pt x="1651" y="1"/>
                    <a:pt x="1063" y="1"/>
                  </a:cubicBezTo>
                  <a:cubicBezTo>
                    <a:pt x="474" y="1"/>
                    <a:pt x="1" y="473"/>
                    <a:pt x="1" y="106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0" name="Google Shape;2300;p86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1" name="Google Shape;2301;p86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2" name="Google Shape;2302;p86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3" name="Google Shape;2303;p86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4" name="Google Shape;2304;p86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5" name="Google Shape;2305;p86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6" name="Google Shape;2306;p86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7" name="Google Shape;2307;p86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08" name="Google Shape;2308;p86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9" name="Google Shape;2309;p86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Nomad">
  <p:cSld name="Stack Graphic_1_3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713044" cy="9002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3" name="Google Shape;2313;p8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314" name="Google Shape;2314;p8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315" name="Google Shape;2315;p8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18" name="Google Shape;2318;p8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9" name="Google Shape;2319;p8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0" name="Google Shape;2320;p8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1" name="Google Shape;2321;p87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2" name="Google Shape;2322;p8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3" name="Google Shape;2323;p87"/>
          <p:cNvGrpSpPr/>
          <p:nvPr/>
        </p:nvGrpSpPr>
        <p:grpSpPr>
          <a:xfrm>
            <a:off x="11208070" y="10050071"/>
            <a:ext cx="2910260" cy="852040"/>
            <a:chOff x="11667745" y="2726084"/>
            <a:chExt cx="2910260" cy="852040"/>
          </a:xfrm>
        </p:grpSpPr>
        <p:sp>
          <p:nvSpPr>
            <p:cNvPr id="2324" name="Google Shape;2324;p87"/>
            <p:cNvSpPr/>
            <p:nvPr/>
          </p:nvSpPr>
          <p:spPr>
            <a:xfrm>
              <a:off x="12706422" y="2900592"/>
              <a:ext cx="1871583" cy="479363"/>
            </a:xfrm>
            <a:custGeom>
              <a:avLst/>
              <a:gdLst/>
              <a:ahLst/>
              <a:cxnLst/>
              <a:rect l="l" t="t" r="r" b="b"/>
              <a:pathLst>
                <a:path w="21911" h="5612" extrusionOk="0">
                  <a:moveTo>
                    <a:pt x="20947" y="2543"/>
                  </a:moveTo>
                  <a:cubicBezTo>
                    <a:pt x="20697" y="2489"/>
                    <a:pt x="20376" y="2445"/>
                    <a:pt x="20099" y="2445"/>
                  </a:cubicBezTo>
                  <a:cubicBezTo>
                    <a:pt x="19751" y="2445"/>
                    <a:pt x="19617" y="2605"/>
                    <a:pt x="19617" y="2953"/>
                  </a:cubicBezTo>
                  <a:lnTo>
                    <a:pt x="19617" y="4309"/>
                  </a:lnTo>
                  <a:cubicBezTo>
                    <a:pt x="19617" y="4621"/>
                    <a:pt x="19733" y="4800"/>
                    <a:pt x="20090" y="4800"/>
                  </a:cubicBezTo>
                  <a:cubicBezTo>
                    <a:pt x="20403" y="4800"/>
                    <a:pt x="20742" y="4639"/>
                    <a:pt x="20947" y="4452"/>
                  </a:cubicBezTo>
                  <a:close/>
                  <a:moveTo>
                    <a:pt x="18663" y="2980"/>
                  </a:moveTo>
                  <a:cubicBezTo>
                    <a:pt x="18663" y="2133"/>
                    <a:pt x="19038" y="1624"/>
                    <a:pt x="19921" y="1624"/>
                  </a:cubicBezTo>
                  <a:cubicBezTo>
                    <a:pt x="20260" y="1624"/>
                    <a:pt x="20652" y="1669"/>
                    <a:pt x="20947" y="1731"/>
                  </a:cubicBezTo>
                  <a:lnTo>
                    <a:pt x="20947" y="134"/>
                  </a:lnTo>
                  <a:lnTo>
                    <a:pt x="21910" y="0"/>
                  </a:lnTo>
                  <a:lnTo>
                    <a:pt x="21910" y="5540"/>
                  </a:lnTo>
                  <a:lnTo>
                    <a:pt x="21143" y="5540"/>
                  </a:lnTo>
                  <a:lnTo>
                    <a:pt x="21045" y="5210"/>
                  </a:lnTo>
                  <a:cubicBezTo>
                    <a:pt x="20715" y="5460"/>
                    <a:pt x="20322" y="5612"/>
                    <a:pt x="19841" y="5612"/>
                  </a:cubicBezTo>
                  <a:cubicBezTo>
                    <a:pt x="19064" y="5612"/>
                    <a:pt x="18663" y="5157"/>
                    <a:pt x="18663" y="4282"/>
                  </a:cubicBezTo>
                  <a:close/>
                  <a:moveTo>
                    <a:pt x="17111" y="4086"/>
                  </a:moveTo>
                  <a:lnTo>
                    <a:pt x="16406" y="4086"/>
                  </a:lnTo>
                  <a:cubicBezTo>
                    <a:pt x="16085" y="4086"/>
                    <a:pt x="16004" y="4175"/>
                    <a:pt x="16004" y="4470"/>
                  </a:cubicBezTo>
                  <a:cubicBezTo>
                    <a:pt x="16004" y="4737"/>
                    <a:pt x="16085" y="4853"/>
                    <a:pt x="16388" y="4853"/>
                  </a:cubicBezTo>
                  <a:cubicBezTo>
                    <a:pt x="16674" y="4853"/>
                    <a:pt x="16932" y="4755"/>
                    <a:pt x="17111" y="4657"/>
                  </a:cubicBezTo>
                  <a:close/>
                  <a:moveTo>
                    <a:pt x="18065" y="5540"/>
                  </a:moveTo>
                  <a:lnTo>
                    <a:pt x="17280" y="5540"/>
                  </a:lnTo>
                  <a:lnTo>
                    <a:pt x="17209" y="5273"/>
                  </a:lnTo>
                  <a:cubicBezTo>
                    <a:pt x="16870" y="5505"/>
                    <a:pt x="16459" y="5612"/>
                    <a:pt x="16076" y="5612"/>
                  </a:cubicBezTo>
                  <a:cubicBezTo>
                    <a:pt x="15371" y="5612"/>
                    <a:pt x="15077" y="5139"/>
                    <a:pt x="15077" y="4470"/>
                  </a:cubicBezTo>
                  <a:cubicBezTo>
                    <a:pt x="15077" y="3694"/>
                    <a:pt x="15416" y="3399"/>
                    <a:pt x="16192" y="3399"/>
                  </a:cubicBezTo>
                  <a:lnTo>
                    <a:pt x="17111" y="3399"/>
                  </a:lnTo>
                  <a:lnTo>
                    <a:pt x="17111" y="2998"/>
                  </a:lnTo>
                  <a:cubicBezTo>
                    <a:pt x="17111" y="2570"/>
                    <a:pt x="16995" y="2418"/>
                    <a:pt x="16379" y="2418"/>
                  </a:cubicBezTo>
                  <a:cubicBezTo>
                    <a:pt x="16031" y="2418"/>
                    <a:pt x="15657" y="2463"/>
                    <a:pt x="15318" y="2534"/>
                  </a:cubicBezTo>
                  <a:lnTo>
                    <a:pt x="15202" y="1802"/>
                  </a:lnTo>
                  <a:cubicBezTo>
                    <a:pt x="15558" y="1695"/>
                    <a:pt x="16085" y="1624"/>
                    <a:pt x="16513" y="1624"/>
                  </a:cubicBezTo>
                  <a:cubicBezTo>
                    <a:pt x="17717" y="1624"/>
                    <a:pt x="18065" y="2052"/>
                    <a:pt x="18065" y="3007"/>
                  </a:cubicBezTo>
                  <a:close/>
                  <a:moveTo>
                    <a:pt x="11223" y="5540"/>
                  </a:moveTo>
                  <a:lnTo>
                    <a:pt x="11223" y="2864"/>
                  </a:lnTo>
                  <a:cubicBezTo>
                    <a:pt x="11223" y="2659"/>
                    <a:pt x="11134" y="2552"/>
                    <a:pt x="10911" y="2552"/>
                  </a:cubicBezTo>
                  <a:cubicBezTo>
                    <a:pt x="10679" y="2552"/>
                    <a:pt x="10259" y="2695"/>
                    <a:pt x="9911" y="2873"/>
                  </a:cubicBezTo>
                  <a:lnTo>
                    <a:pt x="9911" y="5540"/>
                  </a:lnTo>
                  <a:lnTo>
                    <a:pt x="8957" y="5540"/>
                  </a:lnTo>
                  <a:lnTo>
                    <a:pt x="8957" y="1704"/>
                  </a:lnTo>
                  <a:lnTo>
                    <a:pt x="9688" y="1704"/>
                  </a:lnTo>
                  <a:lnTo>
                    <a:pt x="9778" y="2025"/>
                  </a:lnTo>
                  <a:cubicBezTo>
                    <a:pt x="10259" y="1794"/>
                    <a:pt x="10866" y="1624"/>
                    <a:pt x="11312" y="1624"/>
                  </a:cubicBezTo>
                  <a:cubicBezTo>
                    <a:pt x="11687" y="1624"/>
                    <a:pt x="11910" y="1776"/>
                    <a:pt x="12035" y="2034"/>
                  </a:cubicBezTo>
                  <a:cubicBezTo>
                    <a:pt x="12498" y="1802"/>
                    <a:pt x="13114" y="1624"/>
                    <a:pt x="13578" y="1624"/>
                  </a:cubicBezTo>
                  <a:cubicBezTo>
                    <a:pt x="14220" y="1624"/>
                    <a:pt x="14443" y="2070"/>
                    <a:pt x="14443" y="2757"/>
                  </a:cubicBezTo>
                  <a:lnTo>
                    <a:pt x="14443" y="5540"/>
                  </a:lnTo>
                  <a:lnTo>
                    <a:pt x="13489" y="5540"/>
                  </a:lnTo>
                  <a:lnTo>
                    <a:pt x="13489" y="2864"/>
                  </a:lnTo>
                  <a:cubicBezTo>
                    <a:pt x="13489" y="2659"/>
                    <a:pt x="13400" y="2552"/>
                    <a:pt x="13176" y="2552"/>
                  </a:cubicBezTo>
                  <a:cubicBezTo>
                    <a:pt x="12945" y="2552"/>
                    <a:pt x="12481" y="2703"/>
                    <a:pt x="12177" y="2873"/>
                  </a:cubicBezTo>
                  <a:lnTo>
                    <a:pt x="12177" y="5540"/>
                  </a:lnTo>
                  <a:close/>
                  <a:moveTo>
                    <a:pt x="6637" y="2445"/>
                  </a:moveTo>
                  <a:cubicBezTo>
                    <a:pt x="6129" y="2445"/>
                    <a:pt x="5933" y="2668"/>
                    <a:pt x="5933" y="3105"/>
                  </a:cubicBezTo>
                  <a:lnTo>
                    <a:pt x="5933" y="4140"/>
                  </a:lnTo>
                  <a:cubicBezTo>
                    <a:pt x="5933" y="4568"/>
                    <a:pt x="6129" y="4800"/>
                    <a:pt x="6637" y="4800"/>
                  </a:cubicBezTo>
                  <a:cubicBezTo>
                    <a:pt x="7146" y="4800"/>
                    <a:pt x="7342" y="4568"/>
                    <a:pt x="7342" y="4140"/>
                  </a:cubicBezTo>
                  <a:lnTo>
                    <a:pt x="7342" y="3105"/>
                  </a:lnTo>
                  <a:cubicBezTo>
                    <a:pt x="7342" y="2668"/>
                    <a:pt x="7146" y="2445"/>
                    <a:pt x="6637" y="2445"/>
                  </a:cubicBezTo>
                  <a:close/>
                  <a:moveTo>
                    <a:pt x="6637" y="5612"/>
                  </a:moveTo>
                  <a:cubicBezTo>
                    <a:pt x="5326" y="5612"/>
                    <a:pt x="4969" y="4889"/>
                    <a:pt x="4969" y="4104"/>
                  </a:cubicBezTo>
                  <a:lnTo>
                    <a:pt x="4969" y="3132"/>
                  </a:lnTo>
                  <a:cubicBezTo>
                    <a:pt x="4969" y="2347"/>
                    <a:pt x="5326" y="1624"/>
                    <a:pt x="6637" y="1624"/>
                  </a:cubicBezTo>
                  <a:cubicBezTo>
                    <a:pt x="7949" y="1624"/>
                    <a:pt x="8306" y="2347"/>
                    <a:pt x="8306" y="3132"/>
                  </a:cubicBezTo>
                  <a:lnTo>
                    <a:pt x="8306" y="4104"/>
                  </a:lnTo>
                  <a:cubicBezTo>
                    <a:pt x="8306" y="4889"/>
                    <a:pt x="7949" y="5612"/>
                    <a:pt x="6637" y="5612"/>
                  </a:cubicBezTo>
                  <a:close/>
                  <a:moveTo>
                    <a:pt x="964" y="1562"/>
                  </a:moveTo>
                  <a:lnTo>
                    <a:pt x="964" y="5540"/>
                  </a:lnTo>
                  <a:lnTo>
                    <a:pt x="0" y="5540"/>
                  </a:lnTo>
                  <a:lnTo>
                    <a:pt x="0" y="295"/>
                  </a:lnTo>
                  <a:lnTo>
                    <a:pt x="1320" y="295"/>
                  </a:lnTo>
                  <a:lnTo>
                    <a:pt x="3310" y="4274"/>
                  </a:lnTo>
                  <a:lnTo>
                    <a:pt x="3310" y="295"/>
                  </a:lnTo>
                  <a:lnTo>
                    <a:pt x="4273" y="295"/>
                  </a:lnTo>
                  <a:lnTo>
                    <a:pt x="4273" y="5540"/>
                  </a:lnTo>
                  <a:lnTo>
                    <a:pt x="2953" y="5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7"/>
            <p:cNvSpPr/>
            <p:nvPr/>
          </p:nvSpPr>
          <p:spPr>
            <a:xfrm>
              <a:off x="12038884" y="2939457"/>
              <a:ext cx="371908" cy="638667"/>
            </a:xfrm>
            <a:custGeom>
              <a:avLst/>
              <a:gdLst/>
              <a:ahLst/>
              <a:cxnLst/>
              <a:rect l="l" t="t" r="r" b="b"/>
              <a:pathLst>
                <a:path w="4354" h="7477" extrusionOk="0">
                  <a:moveTo>
                    <a:pt x="1954" y="1339"/>
                  </a:moveTo>
                  <a:lnTo>
                    <a:pt x="1954" y="2989"/>
                  </a:lnTo>
                  <a:lnTo>
                    <a:pt x="803" y="3658"/>
                  </a:lnTo>
                  <a:lnTo>
                    <a:pt x="0" y="3158"/>
                  </a:lnTo>
                  <a:lnTo>
                    <a:pt x="0" y="7476"/>
                  </a:lnTo>
                  <a:lnTo>
                    <a:pt x="27" y="7476"/>
                  </a:lnTo>
                  <a:lnTo>
                    <a:pt x="4354" y="4987"/>
                  </a:lnTo>
                  <a:lnTo>
                    <a:pt x="4354" y="0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7"/>
            <p:cNvSpPr/>
            <p:nvPr/>
          </p:nvSpPr>
          <p:spPr>
            <a:xfrm>
              <a:off x="11667745" y="2726084"/>
              <a:ext cx="743047" cy="397875"/>
            </a:xfrm>
            <a:custGeom>
              <a:avLst/>
              <a:gdLst/>
              <a:ahLst/>
              <a:cxnLst/>
              <a:rect l="l" t="t" r="r" b="b"/>
              <a:pathLst>
                <a:path w="8699" h="4658" extrusionOk="0">
                  <a:moveTo>
                    <a:pt x="4310" y="1"/>
                  </a:moveTo>
                  <a:lnTo>
                    <a:pt x="1" y="2498"/>
                  </a:lnTo>
                  <a:lnTo>
                    <a:pt x="2909" y="4211"/>
                  </a:lnTo>
                  <a:lnTo>
                    <a:pt x="3498" y="3854"/>
                  </a:lnTo>
                  <a:lnTo>
                    <a:pt x="4925" y="4657"/>
                  </a:lnTo>
                  <a:lnTo>
                    <a:pt x="4925" y="2989"/>
                  </a:lnTo>
                  <a:lnTo>
                    <a:pt x="6299" y="2168"/>
                  </a:lnTo>
                  <a:lnTo>
                    <a:pt x="6299" y="3837"/>
                  </a:lnTo>
                  <a:lnTo>
                    <a:pt x="8699" y="2498"/>
                  </a:lnTo>
                  <a:lnTo>
                    <a:pt x="8699" y="2489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7"/>
            <p:cNvSpPr/>
            <p:nvPr/>
          </p:nvSpPr>
          <p:spPr>
            <a:xfrm>
              <a:off x="11667745" y="2939457"/>
              <a:ext cx="371224" cy="638667"/>
            </a:xfrm>
            <a:custGeom>
              <a:avLst/>
              <a:gdLst/>
              <a:ahLst/>
              <a:cxnLst/>
              <a:rect l="l" t="t" r="r" b="b"/>
              <a:pathLst>
                <a:path w="4346" h="7477" extrusionOk="0">
                  <a:moveTo>
                    <a:pt x="3765" y="2828"/>
                  </a:moveTo>
                  <a:lnTo>
                    <a:pt x="3765" y="4488"/>
                  </a:lnTo>
                  <a:lnTo>
                    <a:pt x="2463" y="5317"/>
                  </a:lnTo>
                  <a:lnTo>
                    <a:pt x="2463" y="1990"/>
                  </a:lnTo>
                  <a:lnTo>
                    <a:pt x="2963" y="1686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4987"/>
                  </a:lnTo>
                  <a:lnTo>
                    <a:pt x="4345" y="7476"/>
                  </a:lnTo>
                  <a:lnTo>
                    <a:pt x="4345" y="315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8" name="Google Shape;2328;p87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29" name="Google Shape;2329;p87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0" name="Google Shape;2330;p87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1" name="Google Shape;2331;p87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2" name="Google Shape;2332;p87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3" name="Google Shape;2333;p87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4" name="Google Shape;2334;p87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5" name="Google Shape;2335;p87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6" name="Google Shape;2336;p87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37" name="Google Shape;2337;p87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Terraform">
  <p:cSld name="Stack Graphic_1_3_1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88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1" name="Google Shape;2341;p8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342" name="Google Shape;2342;p8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5" name="Google Shape;2345;p8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46" name="Google Shape;2346;p8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7" name="Google Shape;2347;p8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8" name="Google Shape;2348;p8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9" name="Google Shape;2349;p88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0" name="Google Shape;2350;p8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1" name="Google Shape;2351;p88"/>
          <p:cNvGrpSpPr/>
          <p:nvPr/>
        </p:nvGrpSpPr>
        <p:grpSpPr>
          <a:xfrm>
            <a:off x="10800239" y="2732992"/>
            <a:ext cx="3541922" cy="838373"/>
            <a:chOff x="15360514" y="2731380"/>
            <a:chExt cx="3541922" cy="838373"/>
          </a:xfrm>
        </p:grpSpPr>
        <p:sp>
          <p:nvSpPr>
            <p:cNvPr id="2352" name="Google Shape;2352;p88"/>
            <p:cNvSpPr/>
            <p:nvPr/>
          </p:nvSpPr>
          <p:spPr>
            <a:xfrm>
              <a:off x="16393041" y="2900592"/>
              <a:ext cx="2509395" cy="479363"/>
            </a:xfrm>
            <a:custGeom>
              <a:avLst/>
              <a:gdLst/>
              <a:ahLst/>
              <a:cxnLst/>
              <a:rect l="l" t="t" r="r" b="b"/>
              <a:pathLst>
                <a:path w="29378" h="5612" extrusionOk="0">
                  <a:moveTo>
                    <a:pt x="26166" y="5531"/>
                  </a:moveTo>
                  <a:lnTo>
                    <a:pt x="26166" y="2864"/>
                  </a:lnTo>
                  <a:cubicBezTo>
                    <a:pt x="26166" y="2668"/>
                    <a:pt x="26085" y="2561"/>
                    <a:pt x="25862" y="2561"/>
                  </a:cubicBezTo>
                  <a:cubicBezTo>
                    <a:pt x="25630" y="2561"/>
                    <a:pt x="25211" y="2703"/>
                    <a:pt x="24872" y="2882"/>
                  </a:cubicBezTo>
                  <a:lnTo>
                    <a:pt x="24872" y="5531"/>
                  </a:lnTo>
                  <a:lnTo>
                    <a:pt x="23917" y="5531"/>
                  </a:lnTo>
                  <a:lnTo>
                    <a:pt x="23917" y="1713"/>
                  </a:lnTo>
                  <a:lnTo>
                    <a:pt x="24640" y="1713"/>
                  </a:lnTo>
                  <a:lnTo>
                    <a:pt x="24738" y="2034"/>
                  </a:lnTo>
                  <a:cubicBezTo>
                    <a:pt x="25211" y="1802"/>
                    <a:pt x="25818" y="1642"/>
                    <a:pt x="26264" y="1642"/>
                  </a:cubicBezTo>
                  <a:cubicBezTo>
                    <a:pt x="26629" y="1642"/>
                    <a:pt x="26861" y="1785"/>
                    <a:pt x="26986" y="2043"/>
                  </a:cubicBezTo>
                  <a:cubicBezTo>
                    <a:pt x="27441" y="1811"/>
                    <a:pt x="28057" y="1642"/>
                    <a:pt x="28512" y="1642"/>
                  </a:cubicBezTo>
                  <a:cubicBezTo>
                    <a:pt x="29154" y="1642"/>
                    <a:pt x="29377" y="2088"/>
                    <a:pt x="29377" y="2766"/>
                  </a:cubicBezTo>
                  <a:lnTo>
                    <a:pt x="29377" y="5531"/>
                  </a:lnTo>
                  <a:lnTo>
                    <a:pt x="28423" y="5531"/>
                  </a:lnTo>
                  <a:lnTo>
                    <a:pt x="28423" y="2864"/>
                  </a:lnTo>
                  <a:cubicBezTo>
                    <a:pt x="28423" y="2668"/>
                    <a:pt x="28333" y="2561"/>
                    <a:pt x="28119" y="2561"/>
                  </a:cubicBezTo>
                  <a:cubicBezTo>
                    <a:pt x="27887" y="2561"/>
                    <a:pt x="27423" y="2712"/>
                    <a:pt x="27120" y="2882"/>
                  </a:cubicBezTo>
                  <a:lnTo>
                    <a:pt x="27120" y="5531"/>
                  </a:lnTo>
                  <a:close/>
                  <a:moveTo>
                    <a:pt x="23552" y="2516"/>
                  </a:moveTo>
                  <a:cubicBezTo>
                    <a:pt x="23177" y="2677"/>
                    <a:pt x="22883" y="2855"/>
                    <a:pt x="22535" y="3069"/>
                  </a:cubicBezTo>
                  <a:lnTo>
                    <a:pt x="22535" y="5531"/>
                  </a:lnTo>
                  <a:lnTo>
                    <a:pt x="21580" y="5531"/>
                  </a:lnTo>
                  <a:lnTo>
                    <a:pt x="21580" y="1713"/>
                  </a:lnTo>
                  <a:lnTo>
                    <a:pt x="22392" y="1713"/>
                  </a:lnTo>
                  <a:lnTo>
                    <a:pt x="22454" y="2141"/>
                  </a:lnTo>
                  <a:cubicBezTo>
                    <a:pt x="22660" y="1999"/>
                    <a:pt x="23115" y="1731"/>
                    <a:pt x="23454" y="1642"/>
                  </a:cubicBezTo>
                  <a:close/>
                  <a:moveTo>
                    <a:pt x="19279" y="2454"/>
                  </a:moveTo>
                  <a:cubicBezTo>
                    <a:pt x="18770" y="2454"/>
                    <a:pt x="18574" y="2677"/>
                    <a:pt x="18574" y="3114"/>
                  </a:cubicBezTo>
                  <a:lnTo>
                    <a:pt x="18574" y="4140"/>
                  </a:lnTo>
                  <a:cubicBezTo>
                    <a:pt x="18574" y="4568"/>
                    <a:pt x="18770" y="4791"/>
                    <a:pt x="19279" y="4791"/>
                  </a:cubicBezTo>
                  <a:cubicBezTo>
                    <a:pt x="19787" y="4791"/>
                    <a:pt x="19974" y="4568"/>
                    <a:pt x="19974" y="4140"/>
                  </a:cubicBezTo>
                  <a:lnTo>
                    <a:pt x="19974" y="3114"/>
                  </a:lnTo>
                  <a:cubicBezTo>
                    <a:pt x="19974" y="2677"/>
                    <a:pt x="19787" y="2454"/>
                    <a:pt x="19279" y="2454"/>
                  </a:cubicBezTo>
                  <a:close/>
                  <a:moveTo>
                    <a:pt x="19279" y="5612"/>
                  </a:moveTo>
                  <a:cubicBezTo>
                    <a:pt x="17967" y="5612"/>
                    <a:pt x="17610" y="4889"/>
                    <a:pt x="17610" y="4104"/>
                  </a:cubicBezTo>
                  <a:lnTo>
                    <a:pt x="17610" y="3141"/>
                  </a:lnTo>
                  <a:cubicBezTo>
                    <a:pt x="17610" y="2356"/>
                    <a:pt x="17967" y="1642"/>
                    <a:pt x="19279" y="1642"/>
                  </a:cubicBezTo>
                  <a:cubicBezTo>
                    <a:pt x="20581" y="1642"/>
                    <a:pt x="20929" y="2356"/>
                    <a:pt x="20929" y="3141"/>
                  </a:cubicBezTo>
                  <a:lnTo>
                    <a:pt x="20929" y="4104"/>
                  </a:lnTo>
                  <a:cubicBezTo>
                    <a:pt x="20929" y="4889"/>
                    <a:pt x="20581" y="5612"/>
                    <a:pt x="19279" y="5612"/>
                  </a:cubicBezTo>
                  <a:close/>
                  <a:moveTo>
                    <a:pt x="17414" y="848"/>
                  </a:moveTo>
                  <a:cubicBezTo>
                    <a:pt x="17236" y="812"/>
                    <a:pt x="17021" y="785"/>
                    <a:pt x="16861" y="785"/>
                  </a:cubicBezTo>
                  <a:cubicBezTo>
                    <a:pt x="16486" y="785"/>
                    <a:pt x="16433" y="946"/>
                    <a:pt x="16433" y="1240"/>
                  </a:cubicBezTo>
                  <a:lnTo>
                    <a:pt x="16433" y="1713"/>
                  </a:lnTo>
                  <a:lnTo>
                    <a:pt x="17405" y="1713"/>
                  </a:lnTo>
                  <a:lnTo>
                    <a:pt x="17352" y="2480"/>
                  </a:lnTo>
                  <a:lnTo>
                    <a:pt x="16433" y="2480"/>
                  </a:lnTo>
                  <a:lnTo>
                    <a:pt x="16433" y="5531"/>
                  </a:lnTo>
                  <a:lnTo>
                    <a:pt x="15478" y="5531"/>
                  </a:lnTo>
                  <a:lnTo>
                    <a:pt x="15478" y="2480"/>
                  </a:lnTo>
                  <a:lnTo>
                    <a:pt x="14872" y="2480"/>
                  </a:lnTo>
                  <a:lnTo>
                    <a:pt x="14872" y="1713"/>
                  </a:lnTo>
                  <a:lnTo>
                    <a:pt x="15478" y="1713"/>
                  </a:lnTo>
                  <a:lnTo>
                    <a:pt x="15478" y="1187"/>
                  </a:lnTo>
                  <a:cubicBezTo>
                    <a:pt x="15478" y="393"/>
                    <a:pt x="15844" y="0"/>
                    <a:pt x="16691" y="0"/>
                  </a:cubicBezTo>
                  <a:cubicBezTo>
                    <a:pt x="16986" y="0"/>
                    <a:pt x="17262" y="45"/>
                    <a:pt x="17512" y="116"/>
                  </a:cubicBezTo>
                  <a:close/>
                  <a:moveTo>
                    <a:pt x="13524" y="4086"/>
                  </a:moveTo>
                  <a:lnTo>
                    <a:pt x="12820" y="4086"/>
                  </a:lnTo>
                  <a:cubicBezTo>
                    <a:pt x="12507" y="4086"/>
                    <a:pt x="12418" y="4175"/>
                    <a:pt x="12418" y="4461"/>
                  </a:cubicBezTo>
                  <a:cubicBezTo>
                    <a:pt x="12418" y="4729"/>
                    <a:pt x="12507" y="4845"/>
                    <a:pt x="12802" y="4845"/>
                  </a:cubicBezTo>
                  <a:cubicBezTo>
                    <a:pt x="13087" y="4845"/>
                    <a:pt x="13346" y="4755"/>
                    <a:pt x="13524" y="4648"/>
                  </a:cubicBezTo>
                  <a:close/>
                  <a:moveTo>
                    <a:pt x="14479" y="5531"/>
                  </a:moveTo>
                  <a:lnTo>
                    <a:pt x="13694" y="5531"/>
                  </a:lnTo>
                  <a:lnTo>
                    <a:pt x="13623" y="5273"/>
                  </a:lnTo>
                  <a:cubicBezTo>
                    <a:pt x="13284" y="5496"/>
                    <a:pt x="12873" y="5612"/>
                    <a:pt x="12490" y="5612"/>
                  </a:cubicBezTo>
                  <a:cubicBezTo>
                    <a:pt x="11794" y="5612"/>
                    <a:pt x="11499" y="5130"/>
                    <a:pt x="11499" y="4470"/>
                  </a:cubicBezTo>
                  <a:cubicBezTo>
                    <a:pt x="11499" y="3694"/>
                    <a:pt x="11829" y="3399"/>
                    <a:pt x="12606" y="3399"/>
                  </a:cubicBezTo>
                  <a:lnTo>
                    <a:pt x="13524" y="3399"/>
                  </a:lnTo>
                  <a:lnTo>
                    <a:pt x="13524" y="2998"/>
                  </a:lnTo>
                  <a:cubicBezTo>
                    <a:pt x="13524" y="2579"/>
                    <a:pt x="13400" y="2427"/>
                    <a:pt x="12793" y="2427"/>
                  </a:cubicBezTo>
                  <a:cubicBezTo>
                    <a:pt x="12454" y="2427"/>
                    <a:pt x="12070" y="2480"/>
                    <a:pt x="11740" y="2543"/>
                  </a:cubicBezTo>
                  <a:lnTo>
                    <a:pt x="11615" y="1820"/>
                  </a:lnTo>
                  <a:cubicBezTo>
                    <a:pt x="11981" y="1713"/>
                    <a:pt x="12507" y="1642"/>
                    <a:pt x="12927" y="1642"/>
                  </a:cubicBezTo>
                  <a:cubicBezTo>
                    <a:pt x="14122" y="1642"/>
                    <a:pt x="14479" y="2061"/>
                    <a:pt x="14479" y="3016"/>
                  </a:cubicBezTo>
                  <a:close/>
                  <a:moveTo>
                    <a:pt x="11285" y="2516"/>
                  </a:moveTo>
                  <a:cubicBezTo>
                    <a:pt x="10919" y="2677"/>
                    <a:pt x="10616" y="2855"/>
                    <a:pt x="10277" y="3069"/>
                  </a:cubicBezTo>
                  <a:lnTo>
                    <a:pt x="10277" y="5531"/>
                  </a:lnTo>
                  <a:lnTo>
                    <a:pt x="9323" y="5531"/>
                  </a:lnTo>
                  <a:lnTo>
                    <a:pt x="9323" y="1713"/>
                  </a:lnTo>
                  <a:lnTo>
                    <a:pt x="10126" y="1713"/>
                  </a:lnTo>
                  <a:lnTo>
                    <a:pt x="10188" y="2141"/>
                  </a:lnTo>
                  <a:cubicBezTo>
                    <a:pt x="10402" y="1999"/>
                    <a:pt x="10857" y="1731"/>
                    <a:pt x="11187" y="1642"/>
                  </a:cubicBezTo>
                  <a:close/>
                  <a:moveTo>
                    <a:pt x="8948" y="2516"/>
                  </a:moveTo>
                  <a:cubicBezTo>
                    <a:pt x="8582" y="2677"/>
                    <a:pt x="8288" y="2855"/>
                    <a:pt x="7940" y="3069"/>
                  </a:cubicBezTo>
                  <a:lnTo>
                    <a:pt x="7940" y="5531"/>
                  </a:lnTo>
                  <a:lnTo>
                    <a:pt x="6985" y="5531"/>
                  </a:lnTo>
                  <a:lnTo>
                    <a:pt x="6985" y="1713"/>
                  </a:lnTo>
                  <a:lnTo>
                    <a:pt x="7797" y="1713"/>
                  </a:lnTo>
                  <a:lnTo>
                    <a:pt x="7851" y="2141"/>
                  </a:lnTo>
                  <a:cubicBezTo>
                    <a:pt x="8065" y="1999"/>
                    <a:pt x="8520" y="1731"/>
                    <a:pt x="8859" y="1642"/>
                  </a:cubicBezTo>
                  <a:close/>
                  <a:moveTo>
                    <a:pt x="4282" y="3221"/>
                  </a:moveTo>
                  <a:lnTo>
                    <a:pt x="5495" y="3221"/>
                  </a:lnTo>
                  <a:lnTo>
                    <a:pt x="5495" y="3034"/>
                  </a:lnTo>
                  <a:cubicBezTo>
                    <a:pt x="5495" y="2677"/>
                    <a:pt x="5380" y="2418"/>
                    <a:pt x="4916" y="2418"/>
                  </a:cubicBezTo>
                  <a:cubicBezTo>
                    <a:pt x="4443" y="2418"/>
                    <a:pt x="4282" y="2677"/>
                    <a:pt x="4282" y="3034"/>
                  </a:cubicBezTo>
                  <a:close/>
                  <a:moveTo>
                    <a:pt x="5023" y="4827"/>
                  </a:moveTo>
                  <a:cubicBezTo>
                    <a:pt x="5388" y="4827"/>
                    <a:pt x="5772" y="4773"/>
                    <a:pt x="6191" y="4648"/>
                  </a:cubicBezTo>
                  <a:lnTo>
                    <a:pt x="6334" y="5362"/>
                  </a:lnTo>
                  <a:cubicBezTo>
                    <a:pt x="5906" y="5531"/>
                    <a:pt x="5388" y="5612"/>
                    <a:pt x="4933" y="5612"/>
                  </a:cubicBezTo>
                  <a:cubicBezTo>
                    <a:pt x="3738" y="5612"/>
                    <a:pt x="3328" y="5050"/>
                    <a:pt x="3328" y="4140"/>
                  </a:cubicBezTo>
                  <a:lnTo>
                    <a:pt x="3328" y="3123"/>
                  </a:lnTo>
                  <a:cubicBezTo>
                    <a:pt x="3328" y="2320"/>
                    <a:pt x="3685" y="1642"/>
                    <a:pt x="4907" y="1642"/>
                  </a:cubicBezTo>
                  <a:cubicBezTo>
                    <a:pt x="6129" y="1642"/>
                    <a:pt x="6397" y="2356"/>
                    <a:pt x="6397" y="3176"/>
                  </a:cubicBezTo>
                  <a:lnTo>
                    <a:pt x="6397" y="3988"/>
                  </a:lnTo>
                  <a:lnTo>
                    <a:pt x="4282" y="3988"/>
                  </a:lnTo>
                  <a:lnTo>
                    <a:pt x="4282" y="4184"/>
                  </a:lnTo>
                  <a:cubicBezTo>
                    <a:pt x="4282" y="4648"/>
                    <a:pt x="4443" y="4827"/>
                    <a:pt x="5023" y="4827"/>
                  </a:cubicBezTo>
                  <a:close/>
                  <a:moveTo>
                    <a:pt x="1454" y="1187"/>
                  </a:moveTo>
                  <a:lnTo>
                    <a:pt x="0" y="1187"/>
                  </a:lnTo>
                  <a:lnTo>
                    <a:pt x="0" y="313"/>
                  </a:lnTo>
                  <a:lnTo>
                    <a:pt x="3899" y="313"/>
                  </a:lnTo>
                  <a:lnTo>
                    <a:pt x="3899" y="1187"/>
                  </a:lnTo>
                  <a:lnTo>
                    <a:pt x="2444" y="1187"/>
                  </a:lnTo>
                  <a:lnTo>
                    <a:pt x="2444" y="5531"/>
                  </a:lnTo>
                  <a:lnTo>
                    <a:pt x="1454" y="5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8"/>
            <p:cNvSpPr/>
            <p:nvPr/>
          </p:nvSpPr>
          <p:spPr>
            <a:xfrm>
              <a:off x="15874813" y="2878469"/>
              <a:ext cx="231738" cy="397106"/>
            </a:xfrm>
            <a:custGeom>
              <a:avLst/>
              <a:gdLst/>
              <a:ahLst/>
              <a:cxnLst/>
              <a:rect l="l" t="t" r="r" b="b"/>
              <a:pathLst>
                <a:path w="2713" h="4649" extrusionOk="0">
                  <a:moveTo>
                    <a:pt x="1" y="1553"/>
                  </a:moveTo>
                  <a:lnTo>
                    <a:pt x="1" y="4649"/>
                  </a:lnTo>
                  <a:lnTo>
                    <a:pt x="2713" y="3105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8"/>
            <p:cNvSpPr/>
            <p:nvPr/>
          </p:nvSpPr>
          <p:spPr>
            <a:xfrm>
              <a:off x="15360514" y="2731380"/>
              <a:ext cx="488503" cy="838373"/>
            </a:xfrm>
            <a:custGeom>
              <a:avLst/>
              <a:gdLst/>
              <a:ahLst/>
              <a:cxnLst/>
              <a:rect l="l" t="t" r="r" b="b"/>
              <a:pathLst>
                <a:path w="5719" h="9815" extrusionOk="0">
                  <a:moveTo>
                    <a:pt x="3007" y="8262"/>
                  </a:moveTo>
                  <a:lnTo>
                    <a:pt x="5718" y="9814"/>
                  </a:lnTo>
                  <a:lnTo>
                    <a:pt x="5718" y="6710"/>
                  </a:lnTo>
                  <a:lnTo>
                    <a:pt x="3007" y="5166"/>
                  </a:lnTo>
                  <a:close/>
                  <a:moveTo>
                    <a:pt x="0" y="3097"/>
                  </a:moveTo>
                  <a:lnTo>
                    <a:pt x="2712" y="4649"/>
                  </a:lnTo>
                  <a:lnTo>
                    <a:pt x="2712" y="1544"/>
                  </a:lnTo>
                  <a:lnTo>
                    <a:pt x="0" y="1"/>
                  </a:lnTo>
                  <a:close/>
                  <a:moveTo>
                    <a:pt x="3007" y="1723"/>
                  </a:moveTo>
                  <a:lnTo>
                    <a:pt x="3007" y="4827"/>
                  </a:lnTo>
                  <a:lnTo>
                    <a:pt x="5718" y="6371"/>
                  </a:lnTo>
                  <a:lnTo>
                    <a:pt x="5718" y="3275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5" name="Google Shape;2355;p88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6" name="Google Shape;2356;p88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7" name="Google Shape;2357;p88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8" name="Google Shape;2358;p88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59" name="Google Shape;2359;p88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0" name="Google Shape;2360;p88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1" name="Google Shape;2361;p88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2" name="Google Shape;2362;p88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3" name="Google Shape;2363;p88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4" name="Google Shape;2364;p88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tack - Vault">
  <p:cSld name="Stack Graphic_1_3_1_1"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6" name="Google Shape;2366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65702" cy="13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721" y="2024650"/>
            <a:ext cx="9690089" cy="9000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8" name="Google Shape;2368;p8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369" name="Google Shape;2369;p8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370" name="Google Shape;2370;p8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73" name="Google Shape;2373;p8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4" name="Google Shape;2374;p8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5" name="Google Shape;2375;p8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6" name="Google Shape;2376;p89"/>
          <p:cNvSpPr txBox="1">
            <a:spLocks noGrp="1"/>
          </p:cNvSpPr>
          <p:nvPr>
            <p:ph type="subTitle" idx="1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77" name="Google Shape;2377;p8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8" name="Google Shape;2378;p89"/>
          <p:cNvGrpSpPr/>
          <p:nvPr/>
        </p:nvGrpSpPr>
        <p:grpSpPr>
          <a:xfrm>
            <a:off x="11373685" y="1850846"/>
            <a:ext cx="2395021" cy="857335"/>
            <a:chOff x="19665898" y="2726084"/>
            <a:chExt cx="2395021" cy="857335"/>
          </a:xfrm>
        </p:grpSpPr>
        <p:sp>
          <p:nvSpPr>
            <p:cNvPr id="2379" name="Google Shape;2379;p89"/>
            <p:cNvSpPr/>
            <p:nvPr/>
          </p:nvSpPr>
          <p:spPr>
            <a:xfrm>
              <a:off x="20661012" y="2900592"/>
              <a:ext cx="1399907" cy="479363"/>
            </a:xfrm>
            <a:custGeom>
              <a:avLst/>
              <a:gdLst/>
              <a:ahLst/>
              <a:cxnLst/>
              <a:rect l="l" t="t" r="r" b="b"/>
              <a:pathLst>
                <a:path w="16389" h="5612" extrusionOk="0">
                  <a:moveTo>
                    <a:pt x="16335" y="5460"/>
                  </a:moveTo>
                  <a:cubicBezTo>
                    <a:pt x="16139" y="5540"/>
                    <a:pt x="15747" y="5612"/>
                    <a:pt x="15497" y="5612"/>
                  </a:cubicBezTo>
                  <a:cubicBezTo>
                    <a:pt x="14801" y="5612"/>
                    <a:pt x="14444" y="5282"/>
                    <a:pt x="14444" y="4595"/>
                  </a:cubicBezTo>
                  <a:lnTo>
                    <a:pt x="14444" y="2463"/>
                  </a:lnTo>
                  <a:lnTo>
                    <a:pt x="13873" y="2463"/>
                  </a:lnTo>
                  <a:lnTo>
                    <a:pt x="13873" y="1704"/>
                  </a:lnTo>
                  <a:lnTo>
                    <a:pt x="14444" y="1704"/>
                  </a:lnTo>
                  <a:lnTo>
                    <a:pt x="14444" y="750"/>
                  </a:lnTo>
                  <a:lnTo>
                    <a:pt x="15408" y="616"/>
                  </a:lnTo>
                  <a:lnTo>
                    <a:pt x="15408" y="1704"/>
                  </a:lnTo>
                  <a:lnTo>
                    <a:pt x="16389" y="1704"/>
                  </a:lnTo>
                  <a:lnTo>
                    <a:pt x="16326" y="2463"/>
                  </a:lnTo>
                  <a:lnTo>
                    <a:pt x="15408" y="2463"/>
                  </a:lnTo>
                  <a:lnTo>
                    <a:pt x="15408" y="4470"/>
                  </a:lnTo>
                  <a:cubicBezTo>
                    <a:pt x="15408" y="4675"/>
                    <a:pt x="15497" y="4809"/>
                    <a:pt x="15747" y="4809"/>
                  </a:cubicBezTo>
                  <a:cubicBezTo>
                    <a:pt x="15889" y="4809"/>
                    <a:pt x="16068" y="4773"/>
                    <a:pt x="16228" y="4729"/>
                  </a:cubicBezTo>
                  <a:close/>
                  <a:moveTo>
                    <a:pt x="12517" y="5531"/>
                  </a:moveTo>
                  <a:lnTo>
                    <a:pt x="12517" y="134"/>
                  </a:lnTo>
                  <a:lnTo>
                    <a:pt x="13481" y="0"/>
                  </a:lnTo>
                  <a:lnTo>
                    <a:pt x="13481" y="5531"/>
                  </a:lnTo>
                  <a:close/>
                  <a:moveTo>
                    <a:pt x="9430" y="1704"/>
                  </a:moveTo>
                  <a:lnTo>
                    <a:pt x="9430" y="4372"/>
                  </a:lnTo>
                  <a:cubicBezTo>
                    <a:pt x="9430" y="4577"/>
                    <a:pt x="9520" y="4684"/>
                    <a:pt x="9734" y="4684"/>
                  </a:cubicBezTo>
                  <a:cubicBezTo>
                    <a:pt x="9975" y="4684"/>
                    <a:pt x="10394" y="4541"/>
                    <a:pt x="10733" y="4354"/>
                  </a:cubicBezTo>
                  <a:lnTo>
                    <a:pt x="10733" y="1704"/>
                  </a:lnTo>
                  <a:lnTo>
                    <a:pt x="11696" y="1704"/>
                  </a:lnTo>
                  <a:lnTo>
                    <a:pt x="11696" y="5531"/>
                  </a:lnTo>
                  <a:lnTo>
                    <a:pt x="10965" y="5531"/>
                  </a:lnTo>
                  <a:lnTo>
                    <a:pt x="10867" y="5210"/>
                  </a:lnTo>
                  <a:cubicBezTo>
                    <a:pt x="10394" y="5442"/>
                    <a:pt x="9787" y="5612"/>
                    <a:pt x="9341" y="5612"/>
                  </a:cubicBezTo>
                  <a:cubicBezTo>
                    <a:pt x="8699" y="5612"/>
                    <a:pt x="8476" y="5157"/>
                    <a:pt x="8476" y="4479"/>
                  </a:cubicBezTo>
                  <a:lnTo>
                    <a:pt x="8476" y="1704"/>
                  </a:lnTo>
                  <a:close/>
                  <a:moveTo>
                    <a:pt x="6808" y="4086"/>
                  </a:moveTo>
                  <a:lnTo>
                    <a:pt x="6103" y="4086"/>
                  </a:lnTo>
                  <a:cubicBezTo>
                    <a:pt x="5782" y="4086"/>
                    <a:pt x="5701" y="4167"/>
                    <a:pt x="5701" y="4461"/>
                  </a:cubicBezTo>
                  <a:cubicBezTo>
                    <a:pt x="5701" y="4729"/>
                    <a:pt x="5782" y="4845"/>
                    <a:pt x="6085" y="4845"/>
                  </a:cubicBezTo>
                  <a:cubicBezTo>
                    <a:pt x="6362" y="4845"/>
                    <a:pt x="6629" y="4755"/>
                    <a:pt x="6808" y="4648"/>
                  </a:cubicBezTo>
                  <a:close/>
                  <a:moveTo>
                    <a:pt x="7762" y="5531"/>
                  </a:moveTo>
                  <a:lnTo>
                    <a:pt x="6977" y="5531"/>
                  </a:lnTo>
                  <a:lnTo>
                    <a:pt x="6906" y="5273"/>
                  </a:lnTo>
                  <a:cubicBezTo>
                    <a:pt x="6567" y="5496"/>
                    <a:pt x="6156" y="5612"/>
                    <a:pt x="5773" y="5612"/>
                  </a:cubicBezTo>
                  <a:cubicBezTo>
                    <a:pt x="5068" y="5612"/>
                    <a:pt x="4774" y="5130"/>
                    <a:pt x="4774" y="4470"/>
                  </a:cubicBezTo>
                  <a:cubicBezTo>
                    <a:pt x="4774" y="3694"/>
                    <a:pt x="5113" y="3390"/>
                    <a:pt x="5889" y="3390"/>
                  </a:cubicBezTo>
                  <a:lnTo>
                    <a:pt x="6808" y="3390"/>
                  </a:lnTo>
                  <a:lnTo>
                    <a:pt x="6808" y="2989"/>
                  </a:lnTo>
                  <a:cubicBezTo>
                    <a:pt x="6808" y="2570"/>
                    <a:pt x="6692" y="2418"/>
                    <a:pt x="6076" y="2418"/>
                  </a:cubicBezTo>
                  <a:cubicBezTo>
                    <a:pt x="5728" y="2418"/>
                    <a:pt x="5354" y="2463"/>
                    <a:pt x="5015" y="2534"/>
                  </a:cubicBezTo>
                  <a:lnTo>
                    <a:pt x="4899" y="1802"/>
                  </a:lnTo>
                  <a:cubicBezTo>
                    <a:pt x="5255" y="1695"/>
                    <a:pt x="5782" y="1624"/>
                    <a:pt x="6210" y="1624"/>
                  </a:cubicBezTo>
                  <a:cubicBezTo>
                    <a:pt x="7414" y="1624"/>
                    <a:pt x="7762" y="2043"/>
                    <a:pt x="7762" y="3007"/>
                  </a:cubicBezTo>
                  <a:close/>
                  <a:moveTo>
                    <a:pt x="3560" y="295"/>
                  </a:moveTo>
                  <a:lnTo>
                    <a:pt x="4586" y="295"/>
                  </a:lnTo>
                  <a:lnTo>
                    <a:pt x="3025" y="5531"/>
                  </a:lnTo>
                  <a:lnTo>
                    <a:pt x="1562" y="5531"/>
                  </a:lnTo>
                  <a:lnTo>
                    <a:pt x="1" y="295"/>
                  </a:lnTo>
                  <a:lnTo>
                    <a:pt x="1027" y="295"/>
                  </a:lnTo>
                  <a:lnTo>
                    <a:pt x="2294" y="4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9"/>
            <p:cNvSpPr/>
            <p:nvPr/>
          </p:nvSpPr>
          <p:spPr>
            <a:xfrm>
              <a:off x="19665898" y="2726084"/>
              <a:ext cx="857335" cy="857335"/>
            </a:xfrm>
            <a:custGeom>
              <a:avLst/>
              <a:gdLst/>
              <a:ahLst/>
              <a:cxnLst/>
              <a:rect l="l" t="t" r="r" b="b"/>
              <a:pathLst>
                <a:path w="10037" h="10037" extrusionOk="0">
                  <a:moveTo>
                    <a:pt x="5602" y="4336"/>
                  </a:moveTo>
                  <a:lnTo>
                    <a:pt x="6182" y="4336"/>
                  </a:lnTo>
                  <a:lnTo>
                    <a:pt x="6182" y="3756"/>
                  </a:lnTo>
                  <a:lnTo>
                    <a:pt x="5602" y="3756"/>
                  </a:lnTo>
                  <a:close/>
                  <a:moveTo>
                    <a:pt x="5594" y="3462"/>
                  </a:moveTo>
                  <a:lnTo>
                    <a:pt x="6173" y="3462"/>
                  </a:lnTo>
                  <a:lnTo>
                    <a:pt x="6173" y="2882"/>
                  </a:lnTo>
                  <a:lnTo>
                    <a:pt x="5594" y="2882"/>
                  </a:lnTo>
                  <a:close/>
                  <a:moveTo>
                    <a:pt x="4728" y="2588"/>
                  </a:moveTo>
                  <a:lnTo>
                    <a:pt x="5308" y="2588"/>
                  </a:lnTo>
                  <a:lnTo>
                    <a:pt x="5308" y="2008"/>
                  </a:lnTo>
                  <a:lnTo>
                    <a:pt x="4728" y="2008"/>
                  </a:lnTo>
                  <a:close/>
                  <a:moveTo>
                    <a:pt x="4728" y="3462"/>
                  </a:moveTo>
                  <a:lnTo>
                    <a:pt x="5308" y="3462"/>
                  </a:lnTo>
                  <a:lnTo>
                    <a:pt x="5308" y="2882"/>
                  </a:lnTo>
                  <a:lnTo>
                    <a:pt x="4728" y="2882"/>
                  </a:lnTo>
                  <a:close/>
                  <a:moveTo>
                    <a:pt x="4728" y="4336"/>
                  </a:moveTo>
                  <a:lnTo>
                    <a:pt x="5308" y="4336"/>
                  </a:lnTo>
                  <a:lnTo>
                    <a:pt x="5308" y="3756"/>
                  </a:lnTo>
                  <a:lnTo>
                    <a:pt x="4728" y="3756"/>
                  </a:lnTo>
                  <a:close/>
                  <a:moveTo>
                    <a:pt x="4728" y="5210"/>
                  </a:moveTo>
                  <a:lnTo>
                    <a:pt x="5308" y="5210"/>
                  </a:lnTo>
                  <a:lnTo>
                    <a:pt x="5308" y="4631"/>
                  </a:lnTo>
                  <a:lnTo>
                    <a:pt x="4728" y="4631"/>
                  </a:lnTo>
                  <a:close/>
                  <a:moveTo>
                    <a:pt x="3854" y="2588"/>
                  </a:moveTo>
                  <a:lnTo>
                    <a:pt x="4434" y="2588"/>
                  </a:lnTo>
                  <a:lnTo>
                    <a:pt x="4434" y="2008"/>
                  </a:lnTo>
                  <a:lnTo>
                    <a:pt x="3854" y="2008"/>
                  </a:lnTo>
                  <a:close/>
                  <a:moveTo>
                    <a:pt x="3854" y="3462"/>
                  </a:moveTo>
                  <a:lnTo>
                    <a:pt x="4434" y="3462"/>
                  </a:lnTo>
                  <a:lnTo>
                    <a:pt x="4434" y="2882"/>
                  </a:lnTo>
                  <a:lnTo>
                    <a:pt x="3854" y="2882"/>
                  </a:lnTo>
                  <a:close/>
                  <a:moveTo>
                    <a:pt x="3854" y="4336"/>
                  </a:moveTo>
                  <a:lnTo>
                    <a:pt x="4434" y="4336"/>
                  </a:lnTo>
                  <a:lnTo>
                    <a:pt x="4434" y="3756"/>
                  </a:lnTo>
                  <a:lnTo>
                    <a:pt x="3854" y="3756"/>
                  </a:lnTo>
                  <a:close/>
                  <a:moveTo>
                    <a:pt x="5594" y="2588"/>
                  </a:moveTo>
                  <a:lnTo>
                    <a:pt x="6173" y="2588"/>
                  </a:lnTo>
                  <a:lnTo>
                    <a:pt x="6173" y="2008"/>
                  </a:lnTo>
                  <a:lnTo>
                    <a:pt x="5594" y="2008"/>
                  </a:lnTo>
                  <a:close/>
                  <a:moveTo>
                    <a:pt x="0" y="1"/>
                  </a:moveTo>
                  <a:lnTo>
                    <a:pt x="5005" y="10037"/>
                  </a:lnTo>
                  <a:lnTo>
                    <a:pt x="10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1" name="Google Shape;2381;p89"/>
          <p:cNvSpPr txBox="1">
            <a:spLocks noGrp="1"/>
          </p:cNvSpPr>
          <p:nvPr>
            <p:ph type="subTitle" idx="2"/>
          </p:nvPr>
        </p:nvSpPr>
        <p:spPr>
          <a:xfrm>
            <a:off x="18407269" y="178190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2" name="Google Shape;2382;p89"/>
          <p:cNvSpPr txBox="1">
            <a:spLocks noGrp="1"/>
          </p:cNvSpPr>
          <p:nvPr>
            <p:ph type="subTitle" idx="3"/>
          </p:nvPr>
        </p:nvSpPr>
        <p:spPr>
          <a:xfrm>
            <a:off x="18407269" y="266900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3" name="Google Shape;2383;p89"/>
          <p:cNvSpPr txBox="1">
            <a:spLocks noGrp="1"/>
          </p:cNvSpPr>
          <p:nvPr>
            <p:ph type="subTitle" idx="4"/>
          </p:nvPr>
        </p:nvSpPr>
        <p:spPr>
          <a:xfrm>
            <a:off x="18407269" y="4465270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4" name="Google Shape;2384;p89"/>
          <p:cNvSpPr txBox="1">
            <a:spLocks noGrp="1"/>
          </p:cNvSpPr>
          <p:nvPr>
            <p:ph type="subTitle" idx="5"/>
          </p:nvPr>
        </p:nvSpPr>
        <p:spPr>
          <a:xfrm>
            <a:off x="18407269" y="5352370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5" name="Google Shape;2385;p89"/>
          <p:cNvSpPr txBox="1">
            <a:spLocks noGrp="1"/>
          </p:cNvSpPr>
          <p:nvPr>
            <p:ph type="subTitle" idx="6"/>
          </p:nvPr>
        </p:nvSpPr>
        <p:spPr>
          <a:xfrm>
            <a:off x="18407269" y="6714018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6" name="Google Shape;2386;p89"/>
          <p:cNvSpPr txBox="1">
            <a:spLocks noGrp="1"/>
          </p:cNvSpPr>
          <p:nvPr>
            <p:ph type="subTitle" idx="7"/>
          </p:nvPr>
        </p:nvSpPr>
        <p:spPr>
          <a:xfrm>
            <a:off x="18407269" y="7601118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7" name="Google Shape;2387;p89"/>
          <p:cNvSpPr txBox="1">
            <a:spLocks noGrp="1"/>
          </p:cNvSpPr>
          <p:nvPr>
            <p:ph type="subTitle" idx="8"/>
          </p:nvPr>
        </p:nvSpPr>
        <p:spPr>
          <a:xfrm>
            <a:off x="18407269" y="9430999"/>
            <a:ext cx="4962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8" name="Google Shape;2388;p89"/>
          <p:cNvSpPr txBox="1">
            <a:spLocks noGrp="1"/>
          </p:cNvSpPr>
          <p:nvPr>
            <p:ph type="subTitle" idx="9"/>
          </p:nvPr>
        </p:nvSpPr>
        <p:spPr>
          <a:xfrm>
            <a:off x="18407269" y="10318099"/>
            <a:ext cx="453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D1F2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89" name="Google Shape;2389;p89"/>
          <p:cNvSpPr txBox="1">
            <a:spLocks noGrp="1"/>
          </p:cNvSpPr>
          <p:nvPr>
            <p:ph type="subTitle" idx="13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90" name="Google Shape;2390;p89"/>
          <p:cNvSpPr txBox="1">
            <a:spLocks noGrp="1"/>
          </p:cNvSpPr>
          <p:nvPr>
            <p:ph type="subTitle" idx="14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Static">
  <p:cSld name="Stack Graphic_1_1"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2" name="Google Shape;239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90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90"/>
          <p:cNvSpPr/>
          <p:nvPr/>
        </p:nvSpPr>
        <p:spPr>
          <a:xfrm rot="5400000">
            <a:off x="18537014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5" name="Google Shape;2395;p90"/>
          <p:cNvGrpSpPr/>
          <p:nvPr/>
        </p:nvGrpSpPr>
        <p:grpSpPr>
          <a:xfrm>
            <a:off x="8184481" y="1834630"/>
            <a:ext cx="11543835" cy="406500"/>
            <a:chOff x="0" y="0"/>
            <a:chExt cx="11547299" cy="406500"/>
          </a:xfrm>
        </p:grpSpPr>
        <p:sp>
          <p:nvSpPr>
            <p:cNvPr id="2396" name="Google Shape;2396;p90"/>
            <p:cNvSpPr/>
            <p:nvPr/>
          </p:nvSpPr>
          <p:spPr>
            <a:xfrm rot="5400000">
              <a:off x="10746616" y="126983"/>
              <a:ext cx="227340" cy="17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90"/>
            <p:cNvSpPr/>
            <p:nvPr/>
          </p:nvSpPr>
          <p:spPr>
            <a:xfrm>
              <a:off x="3965721" y="203200"/>
              <a:ext cx="6805800" cy="25500"/>
            </a:xfrm>
            <a:prstGeom prst="rect">
              <a:avLst/>
            </a:prstGeom>
            <a:gradFill>
              <a:gsLst>
                <a:gs pos="0">
                  <a:srgbClr val="353842"/>
                </a:gs>
                <a:gs pos="100000">
                  <a:srgbClr val="0E0F12"/>
                </a:gs>
              </a:gsLst>
              <a:lin ang="1682090" scaled="0"/>
            </a:gra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0"/>
            <p:cNvSpPr/>
            <p:nvPr/>
          </p:nvSpPr>
          <p:spPr>
            <a:xfrm>
              <a:off x="0" y="203200"/>
              <a:ext cx="3198900" cy="25500"/>
            </a:xfrm>
            <a:prstGeom prst="rect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3379042" y="0"/>
              <a:ext cx="406500" cy="406500"/>
            </a:xfrm>
            <a:prstGeom prst="ellipse">
              <a:avLst/>
            </a:prstGeom>
            <a:solidFill>
              <a:srgbClr val="35384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3559290" y="82649"/>
              <a:ext cx="46128" cy="234211"/>
            </a:xfrm>
            <a:custGeom>
              <a:avLst/>
              <a:gdLst/>
              <a:ahLst/>
              <a:cxnLst/>
              <a:rect l="l" t="t" r="r" b="b"/>
              <a:pathLst>
                <a:path w="19671" h="21394" extrusionOk="0">
                  <a:moveTo>
                    <a:pt x="2047" y="0"/>
                  </a:moveTo>
                  <a:lnTo>
                    <a:pt x="4248" y="13922"/>
                  </a:lnTo>
                  <a:lnTo>
                    <a:pt x="15424" y="13922"/>
                  </a:lnTo>
                  <a:lnTo>
                    <a:pt x="17625" y="0"/>
                  </a:lnTo>
                  <a:lnTo>
                    <a:pt x="2047" y="0"/>
                  </a:lnTo>
                  <a:close/>
                  <a:moveTo>
                    <a:pt x="9836" y="17185"/>
                  </a:moveTo>
                  <a:cubicBezTo>
                    <a:pt x="7308" y="17185"/>
                    <a:pt x="4822" y="17388"/>
                    <a:pt x="2893" y="17801"/>
                  </a:cubicBezTo>
                  <a:cubicBezTo>
                    <a:pt x="-964" y="18627"/>
                    <a:pt x="-964" y="19949"/>
                    <a:pt x="2893" y="20774"/>
                  </a:cubicBezTo>
                  <a:cubicBezTo>
                    <a:pt x="6751" y="21600"/>
                    <a:pt x="12922" y="21600"/>
                    <a:pt x="16779" y="20774"/>
                  </a:cubicBezTo>
                  <a:cubicBezTo>
                    <a:pt x="20636" y="19949"/>
                    <a:pt x="20636" y="18627"/>
                    <a:pt x="16779" y="17801"/>
                  </a:cubicBezTo>
                  <a:cubicBezTo>
                    <a:pt x="14850" y="17388"/>
                    <a:pt x="12364" y="17185"/>
                    <a:pt x="9836" y="17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0"/>
                <a:buFont typeface="Arial"/>
                <a:buNone/>
              </a:pPr>
              <a:endParaRPr sz="9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1" name="Google Shape;2401;p90"/>
            <p:cNvGrpSpPr/>
            <p:nvPr/>
          </p:nvGrpSpPr>
          <p:grpSpPr>
            <a:xfrm>
              <a:off x="11140799" y="0"/>
              <a:ext cx="406500" cy="406500"/>
              <a:chOff x="0" y="0"/>
              <a:chExt cx="406500" cy="406500"/>
            </a:xfrm>
          </p:grpSpPr>
          <p:sp>
            <p:nvSpPr>
              <p:cNvPr id="2402" name="Google Shape;2402;p90"/>
              <p:cNvSpPr/>
              <p:nvPr/>
            </p:nvSpPr>
            <p:spPr>
              <a:xfrm>
                <a:off x="0" y="0"/>
                <a:ext cx="406500" cy="406500"/>
              </a:xfrm>
              <a:prstGeom prst="ellipse">
                <a:avLst/>
              </a:prstGeom>
              <a:solidFill>
                <a:srgbClr val="0E0F1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endParaRPr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90"/>
              <p:cNvSpPr/>
              <p:nvPr/>
            </p:nvSpPr>
            <p:spPr>
              <a:xfrm>
                <a:off x="105357" y="144227"/>
                <a:ext cx="194724" cy="1348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3028"/>
                    </a:moveTo>
                    <a:lnTo>
                      <a:pt x="7083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 cmpd="sng">
                <a:solidFill>
                  <a:srgbClr val="1C1E2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04" name="Google Shape;2404;p90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5" name="Google Shape;2405;p90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6" name="Google Shape;2406;p90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7" name="Google Shape;2407;p90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08" name="Google Shape;2408;p9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9" name="Google Shape;2409;p9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0" name="Google Shape;2410;p9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1" name="Google Shape;2411;p90"/>
          <p:cNvSpPr txBox="1">
            <a:spLocks noGrp="1"/>
          </p:cNvSpPr>
          <p:nvPr>
            <p:ph type="subTitle" idx="5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2" name="Google Shape;2412;p9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3" name="Google Shape;2413;p90"/>
          <p:cNvSpPr txBox="1">
            <a:spLocks noGrp="1"/>
          </p:cNvSpPr>
          <p:nvPr>
            <p:ph type="subTitle" idx="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4" name="Google Shape;2414;p90"/>
          <p:cNvSpPr txBox="1">
            <a:spLocks noGrp="1"/>
          </p:cNvSpPr>
          <p:nvPr>
            <p:ph type="subTitle" idx="7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15" name="Google Shape;2415;p9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16" name="Google Shape;2416;p9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17" name="Google Shape;2417;p9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Intro Shift - Terraform Dynamic">
  <p:cSld name="Stack Graphic_1_1_1"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Google Shape;2421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24365702" cy="137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91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91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0E0F12">
              <a:alpha val="75290"/>
            </a:srgbClr>
          </a:solidFill>
          <a:ln>
            <a:noFill/>
          </a:ln>
          <a:effectLst>
            <a:outerShdw blurRad="381000" dist="104384" dir="5100000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91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D42E8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91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0E0F12"/>
              </a:gs>
              <a:gs pos="100000">
                <a:srgbClr val="5D42E8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91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91"/>
          <p:cNvSpPr/>
          <p:nvPr/>
        </p:nvSpPr>
        <p:spPr>
          <a:xfrm>
            <a:off x="11562679" y="1834630"/>
            <a:ext cx="406500" cy="406500"/>
          </a:xfrm>
          <a:prstGeom prst="ellipse">
            <a:avLst/>
          </a:prstGeom>
          <a:solidFill>
            <a:srgbClr val="0E0F1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91"/>
          <p:cNvSpPr/>
          <p:nvPr/>
        </p:nvSpPr>
        <p:spPr>
          <a:xfrm>
            <a:off x="11742882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1C1E2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9" name="Google Shape;2429;p91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2430" name="Google Shape;2430;p91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91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2" name="Google Shape;2432;p91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3" name="Google Shape;2433;p91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4" name="Google Shape;2434;p91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5" name="Google Shape;2435;p91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6" name="Google Shape;2436;p91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37" name="Google Shape;2437;p91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38" name="Google Shape;2438;p9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39" name="Google Shape;2439;p9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40" name="Google Shape;2440;p9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43" name="Google Shape;2443;p9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4" name="Google Shape;2444;p9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5" name="Google Shape;2445;p9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6" name="Google Shape;2446;p91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7" name="Google Shape;2447;p9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">
  <p:cSld name="Stack Graphic_1_1_1_1_1"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92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92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92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92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3" name="Google Shape;2453;p92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4" name="Google Shape;2454;p92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92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92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92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92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9" name="Google Shape;2459;p92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60" name="Google Shape;2460;p92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92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92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63" name="Google Shape;2463;p92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64" name="Google Shape;2464;p9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65" name="Google Shape;2465;p9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66" name="Google Shape;2466;p9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9" name="Google Shape;2469;p92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0" name="Google Shape;2470;p9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1" name="Google Shape;2471;p9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2" name="Google Shape;2472;p9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3" name="Google Shape;2473;p9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11863689" y="13073063"/>
            <a:ext cx="6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Consul with Boxes">
  <p:cSld name="Stack Graphic_1_1_1_1_1_1"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93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91144C"/>
              </a:gs>
              <a:gs pos="58999">
                <a:srgbClr val="CA2171"/>
              </a:gs>
              <a:gs pos="100000">
                <a:srgbClr val="CA2171"/>
              </a:gs>
            </a:gsLst>
            <a:lin ang="18900044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93"/>
          <p:cNvSpPr/>
          <p:nvPr/>
        </p:nvSpPr>
        <p:spPr>
          <a:xfrm>
            <a:off x="19322494" y="1831143"/>
            <a:ext cx="406500" cy="406500"/>
          </a:xfrm>
          <a:prstGeom prst="ellipse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93"/>
          <p:cNvSpPr/>
          <p:nvPr/>
        </p:nvSpPr>
        <p:spPr>
          <a:xfrm>
            <a:off x="19427824" y="1975370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93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79" name="Google Shape;2479;p93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0" name="Google Shape;2480;p93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93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A217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93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CA2171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93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93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5" name="Google Shape;2485;p93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6" name="Google Shape;2486;p93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93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93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93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93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91" name="Google Shape;2491;p93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492" name="Google Shape;2492;p93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493" name="Google Shape;2493;p93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494" name="Google Shape;2494;p93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3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3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7" name="Google Shape;2497;p93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8" name="Google Shape;2498;p93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9" name="Google Shape;2499;p93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00" name="Google Shape;2500;p93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01" name="Google Shape;2501;p93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2" name="Google Shape;2502;p9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3" name="Google Shape;2503;p93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">
  <p:cSld name="Stack Graphic_1_1_1_1_1_1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94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94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94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94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09" name="Google Shape;2509;p94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0" name="Google Shape;2510;p94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94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94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94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94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5" name="Google Shape;2515;p94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16" name="Google Shape;2516;p94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94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94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19" name="Google Shape;2519;p94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20" name="Google Shape;2520;p94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21" name="Google Shape;2521;p94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522" name="Google Shape;2522;p94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4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4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5" name="Google Shape;2525;p94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6" name="Google Shape;2526;p94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7" name="Google Shape;2527;p94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9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9" name="Google Shape;2529;p94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Nomad with Boxes">
  <p:cSld name="Stack Graphic_1_1_1_1_1_1_1_3"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95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00BC7F"/>
              </a:gs>
              <a:gs pos="100000">
                <a:srgbClr val="05805D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95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BC7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95"/>
          <p:cNvSpPr/>
          <p:nvPr/>
        </p:nvSpPr>
        <p:spPr>
          <a:xfrm>
            <a:off x="19427819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95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35" name="Google Shape;2535;p95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36" name="Google Shape;2536;p95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95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C7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95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BC7F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95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95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41" name="Google Shape;2541;p95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42" name="Google Shape;2542;p95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95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95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95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95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47" name="Google Shape;2547;p95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48" name="Google Shape;2548;p95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49" name="Google Shape;2549;p95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550" name="Google Shape;2550;p95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5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5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3" name="Google Shape;2553;p95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4" name="Google Shape;2554;p95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5" name="Google Shape;2555;p95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56" name="Google Shape;2556;p95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57" name="Google Shape;2557;p95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8" name="Google Shape;2558;p95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9" name="Google Shape;2559;p95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">
  <p:cSld name="Stack Graphic_1_1_1_1_1_1_1_2"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96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2" name="Google Shape;2562;p96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2563" name="Google Shape;2563;p96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96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5" name="Google Shape;2565;p96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66" name="Google Shape;2566;p96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67" name="Google Shape;2567;p96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96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96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96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96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72" name="Google Shape;2572;p96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73" name="Google Shape;2573;p96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96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96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6" name="Google Shape;2576;p96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577" name="Google Shape;2577;p96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78" name="Google Shape;2578;p96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579" name="Google Shape;2579;p96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6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6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2" name="Google Shape;2582;p96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3" name="Google Shape;2583;p96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96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5" name="Google Shape;2585;p96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6" name="Google Shape;2586;p96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Terraform with Boxes">
  <p:cSld name="Stack Graphic_1_1_1_1_1_1_1_1"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97"/>
          <p:cNvSpPr/>
          <p:nvPr/>
        </p:nvSpPr>
        <p:spPr>
          <a:xfrm rot="5400000">
            <a:off x="18528570" y="-15656"/>
            <a:ext cx="1981206" cy="7145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47"/>
                </a:lnTo>
                <a:lnTo>
                  <a:pt x="0" y="10784"/>
                </a:lnTo>
                <a:lnTo>
                  <a:pt x="2215" y="11322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5D42E8"/>
              </a:gs>
              <a:gs pos="100000">
                <a:srgbClr val="3A2AA6"/>
              </a:gs>
            </a:gsLst>
            <a:lin ang="3600008" scaled="0"/>
          </a:gradFill>
          <a:ln>
            <a:noFill/>
          </a:ln>
          <a:effectLst>
            <a:outerShdw blurRad="190500" dist="127000" dir="5400000" rotWithShape="0">
              <a:srgbClr val="1C1E24">
                <a:alpha val="1137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9" name="Google Shape;2589;p97"/>
          <p:cNvGrpSpPr/>
          <p:nvPr/>
        </p:nvGrpSpPr>
        <p:grpSpPr>
          <a:xfrm>
            <a:off x="19322494" y="1834630"/>
            <a:ext cx="406378" cy="406500"/>
            <a:chOff x="0" y="0"/>
            <a:chExt cx="406500" cy="406500"/>
          </a:xfrm>
        </p:grpSpPr>
        <p:sp>
          <p:nvSpPr>
            <p:cNvPr id="2590" name="Google Shape;2590;p97"/>
            <p:cNvSpPr/>
            <p:nvPr/>
          </p:nvSpPr>
          <p:spPr>
            <a:xfrm>
              <a:off x="0" y="0"/>
              <a:ext cx="406500" cy="406500"/>
            </a:xfrm>
            <a:prstGeom prst="ellipse">
              <a:avLst/>
            </a:prstGeom>
            <a:solidFill>
              <a:srgbClr val="5D42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97"/>
            <p:cNvSpPr/>
            <p:nvPr/>
          </p:nvSpPr>
          <p:spPr>
            <a:xfrm>
              <a:off x="105357" y="144227"/>
              <a:ext cx="194724" cy="13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028"/>
                  </a:moveTo>
                  <a:lnTo>
                    <a:pt x="7083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2" name="Google Shape;2592;p97"/>
          <p:cNvSpPr txBox="1">
            <a:spLocks noGrp="1"/>
          </p:cNvSpPr>
          <p:nvPr>
            <p:ph type="subTitle" idx="1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3" name="Google Shape;2593;p97"/>
          <p:cNvSpPr txBox="1">
            <a:spLocks noGrp="1"/>
          </p:cNvSpPr>
          <p:nvPr>
            <p:ph type="subTitle" idx="2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4" name="Google Shape;2594;p97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97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F43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97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5F43E9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97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97"/>
          <p:cNvSpPr txBox="1">
            <a:spLocks noGrp="1"/>
          </p:cNvSpPr>
          <p:nvPr>
            <p:ph type="subTitle" idx="3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9" name="Google Shape;2599;p97"/>
          <p:cNvSpPr txBox="1">
            <a:spLocks noGrp="1"/>
          </p:cNvSpPr>
          <p:nvPr>
            <p:ph type="subTitle" idx="4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00" name="Google Shape;2600;p97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97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97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97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D2D4DB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97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05" name="Google Shape;2605;p97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06" name="Google Shape;2606;p97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07" name="Google Shape;2607;p97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08" name="Google Shape;2608;p97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97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97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1" name="Google Shape;2611;p97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2" name="Google Shape;2612;p97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3" name="Google Shape;2613;p97"/>
          <p:cNvSpPr txBox="1">
            <a:spLocks noGrp="1"/>
          </p:cNvSpPr>
          <p:nvPr>
            <p:ph type="body" idx="8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14" name="Google Shape;2614;p97"/>
          <p:cNvSpPr txBox="1">
            <a:spLocks noGrp="1"/>
          </p:cNvSpPr>
          <p:nvPr>
            <p:ph type="body" idx="9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15" name="Google Shape;2615;p97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6" name="Google Shape;2616;p97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7" name="Google Shape;2617;p97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">
  <p:cSld name="CUSTOM_8_1"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98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98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p98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98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p98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98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98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98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7" name="Google Shape;2627;p98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8" name="Google Shape;2628;p98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9" name="Google Shape;2629;p98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30" name="Google Shape;2630;p98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98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98"/>
          <p:cNvSpPr txBox="1">
            <a:spLocks noGrp="1"/>
          </p:cNvSpPr>
          <p:nvPr>
            <p:ph type="subTitle" idx="5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3" name="Google Shape;2633;p98"/>
          <p:cNvSpPr txBox="1">
            <a:spLocks noGrp="1"/>
          </p:cNvSpPr>
          <p:nvPr>
            <p:ph type="subTitle" idx="6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34" name="Google Shape;2634;p98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35" name="Google Shape;2635;p98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36" name="Google Shape;2636;p9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9" name="Google Shape;2639;p98"/>
          <p:cNvSpPr txBox="1">
            <a:spLocks noGrp="1"/>
          </p:cNvSpPr>
          <p:nvPr>
            <p:ph type="subTitle" idx="7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40" name="Google Shape;2640;p98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1" name="Google Shape;2641;p98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2" name="Google Shape;2642;p98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3" name="Google Shape;2643;p98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Shift - Vault with Boxes">
  <p:cSld name="Stack Graphic_1_1_1_1_2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99"/>
          <p:cNvSpPr/>
          <p:nvPr/>
        </p:nvSpPr>
        <p:spPr>
          <a:xfrm rot="5400000">
            <a:off x="1853509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gradFill>
            <a:gsLst>
              <a:gs pos="0">
                <a:srgbClr val="1C1E24"/>
              </a:gs>
              <a:gs pos="100000">
                <a:srgbClr val="353842"/>
              </a:gs>
            </a:gsLst>
            <a:lin ang="1682090" scaled="0"/>
          </a:gradFill>
          <a:ln>
            <a:noFill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99"/>
          <p:cNvSpPr/>
          <p:nvPr/>
        </p:nvSpPr>
        <p:spPr>
          <a:xfrm rot="5400000">
            <a:off x="10769075" y="-19436"/>
            <a:ext cx="1981206" cy="7153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15" y="0"/>
                </a:moveTo>
                <a:lnTo>
                  <a:pt x="2215" y="10236"/>
                </a:lnTo>
                <a:lnTo>
                  <a:pt x="0" y="10773"/>
                </a:lnTo>
                <a:lnTo>
                  <a:pt x="2215" y="11310"/>
                </a:lnTo>
                <a:lnTo>
                  <a:pt x="221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15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104384" dir="5100000" rotWithShape="0">
              <a:srgbClr val="9396A2">
                <a:alpha val="1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99"/>
          <p:cNvSpPr/>
          <p:nvPr/>
        </p:nvSpPr>
        <p:spPr>
          <a:xfrm rot="5400000">
            <a:off x="18928385" y="1961641"/>
            <a:ext cx="227340" cy="177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p99"/>
          <p:cNvSpPr/>
          <p:nvPr/>
        </p:nvSpPr>
        <p:spPr>
          <a:xfrm>
            <a:off x="12149211" y="2037830"/>
            <a:ext cx="6804000" cy="25500"/>
          </a:xfrm>
          <a:prstGeom prst="rect">
            <a:avLst/>
          </a:prstGeom>
          <a:gradFill>
            <a:gsLst>
              <a:gs pos="0">
                <a:srgbClr val="D2D4DB"/>
              </a:gs>
              <a:gs pos="100000">
                <a:srgbClr val="000000"/>
              </a:gs>
            </a:gsLst>
            <a:lin ang="1682090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99"/>
          <p:cNvSpPr/>
          <p:nvPr/>
        </p:nvSpPr>
        <p:spPr>
          <a:xfrm>
            <a:off x="8184481" y="2037830"/>
            <a:ext cx="3198000" cy="25500"/>
          </a:xfrm>
          <a:prstGeom prst="rect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99"/>
          <p:cNvSpPr/>
          <p:nvPr/>
        </p:nvSpPr>
        <p:spPr>
          <a:xfrm>
            <a:off x="19322494" y="1834630"/>
            <a:ext cx="406500" cy="406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99"/>
          <p:cNvSpPr/>
          <p:nvPr/>
        </p:nvSpPr>
        <p:spPr>
          <a:xfrm>
            <a:off x="19427824" y="1978857"/>
            <a:ext cx="194670" cy="1348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28"/>
                </a:moveTo>
                <a:lnTo>
                  <a:pt x="7083" y="2160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99"/>
          <p:cNvSpPr txBox="1">
            <a:spLocks noGrp="1"/>
          </p:cNvSpPr>
          <p:nvPr>
            <p:ph type="subTitle" idx="1"/>
          </p:nvPr>
        </p:nvSpPr>
        <p:spPr>
          <a:xfrm>
            <a:off x="8479591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3" name="Google Shape;2653;p99"/>
          <p:cNvSpPr txBox="1">
            <a:spLocks noGrp="1"/>
          </p:cNvSpPr>
          <p:nvPr>
            <p:ph type="subTitle" idx="2"/>
          </p:nvPr>
        </p:nvSpPr>
        <p:spPr>
          <a:xfrm>
            <a:off x="8479716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4" name="Google Shape;2654;p99"/>
          <p:cNvSpPr txBox="1">
            <a:spLocks noGrp="1"/>
          </p:cNvSpPr>
          <p:nvPr>
            <p:ph type="subTitle" idx="3"/>
          </p:nvPr>
        </p:nvSpPr>
        <p:spPr>
          <a:xfrm>
            <a:off x="16219904" y="3030850"/>
            <a:ext cx="65346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5" name="Google Shape;2655;p99"/>
          <p:cNvSpPr txBox="1">
            <a:spLocks noGrp="1"/>
          </p:cNvSpPr>
          <p:nvPr>
            <p:ph type="subTitle" idx="4"/>
          </p:nvPr>
        </p:nvSpPr>
        <p:spPr>
          <a:xfrm>
            <a:off x="16220029" y="3689350"/>
            <a:ext cx="6534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6" name="Google Shape;2656;p99"/>
          <p:cNvSpPr/>
          <p:nvPr/>
        </p:nvSpPr>
        <p:spPr>
          <a:xfrm>
            <a:off x="11562678" y="1834630"/>
            <a:ext cx="406500" cy="406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9396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p99"/>
          <p:cNvSpPr/>
          <p:nvPr/>
        </p:nvSpPr>
        <p:spPr>
          <a:xfrm>
            <a:off x="11742880" y="1917279"/>
            <a:ext cx="46128" cy="234211"/>
          </a:xfrm>
          <a:custGeom>
            <a:avLst/>
            <a:gdLst/>
            <a:ahLst/>
            <a:cxnLst/>
            <a:rect l="l" t="t" r="r" b="b"/>
            <a:pathLst>
              <a:path w="19671" h="21394" extrusionOk="0">
                <a:moveTo>
                  <a:pt x="2047" y="0"/>
                </a:moveTo>
                <a:lnTo>
                  <a:pt x="4248" y="13922"/>
                </a:lnTo>
                <a:lnTo>
                  <a:pt x="15424" y="13922"/>
                </a:lnTo>
                <a:lnTo>
                  <a:pt x="17625" y="0"/>
                </a:lnTo>
                <a:lnTo>
                  <a:pt x="2047" y="0"/>
                </a:lnTo>
                <a:close/>
                <a:moveTo>
                  <a:pt x="9836" y="17185"/>
                </a:moveTo>
                <a:cubicBezTo>
                  <a:pt x="7308" y="17185"/>
                  <a:pt x="4822" y="17388"/>
                  <a:pt x="2893" y="17801"/>
                </a:cubicBezTo>
                <a:cubicBezTo>
                  <a:pt x="-964" y="18627"/>
                  <a:pt x="-964" y="19949"/>
                  <a:pt x="2893" y="20774"/>
                </a:cubicBezTo>
                <a:cubicBezTo>
                  <a:pt x="6751" y="21600"/>
                  <a:pt x="12922" y="21600"/>
                  <a:pt x="16779" y="20774"/>
                </a:cubicBezTo>
                <a:cubicBezTo>
                  <a:pt x="20636" y="19949"/>
                  <a:pt x="20636" y="18627"/>
                  <a:pt x="16779" y="17801"/>
                </a:cubicBezTo>
                <a:cubicBezTo>
                  <a:pt x="14850" y="17388"/>
                  <a:pt x="12364" y="17185"/>
                  <a:pt x="9836" y="17185"/>
                </a:cubicBezTo>
                <a:close/>
              </a:path>
            </a:pathLst>
          </a:custGeom>
          <a:solidFill>
            <a:srgbClr val="6A6D7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endParaRPr sz="9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99"/>
          <p:cNvSpPr/>
          <p:nvPr/>
        </p:nvSpPr>
        <p:spPr>
          <a:xfrm>
            <a:off x="8189114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99"/>
          <p:cNvSpPr/>
          <p:nvPr/>
        </p:nvSpPr>
        <p:spPr>
          <a:xfrm>
            <a:off x="15948947" y="4547900"/>
            <a:ext cx="7153500" cy="668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328613" dist="76200" dir="5640000" algn="bl" rotWithShape="0">
              <a:srgbClr val="9396A2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99"/>
          <p:cNvSpPr txBox="1">
            <a:spLocks noGrp="1"/>
          </p:cNvSpPr>
          <p:nvPr>
            <p:ph type="body" idx="5"/>
          </p:nvPr>
        </p:nvSpPr>
        <p:spPr>
          <a:xfrm>
            <a:off x="8531079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61" name="Google Shape;2661;p99"/>
          <p:cNvSpPr txBox="1">
            <a:spLocks noGrp="1"/>
          </p:cNvSpPr>
          <p:nvPr>
            <p:ph type="body" idx="6"/>
          </p:nvPr>
        </p:nvSpPr>
        <p:spPr>
          <a:xfrm>
            <a:off x="16393562" y="4937175"/>
            <a:ext cx="6336300" cy="5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/>
          <a:lstStyle>
            <a:lvl1pPr marL="457200" lvl="0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●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○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73942"/>
              </a:buClr>
              <a:buSzPts val="2400"/>
              <a:buFont typeface="Open Sans"/>
              <a:buChar char="■"/>
              <a:defRPr sz="2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62" name="Google Shape;2662;p99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63" name="Google Shape;2663;p99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64" name="Google Shape;2664;p99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65" name="Google Shape;2665;p99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66" name="Google Shape;2666;p99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99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99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9" name="Google Shape;2669;p99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70" name="Google Shape;2670;p99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1" name="Google Shape;2671;p99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2" name="Google Shape;2672;p99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3" name="Google Shape;2673;p99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hree Icon Points">
  <p:cSld name="CUSTOM_12"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5" name="Google Shape;2675;p100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676" name="Google Shape;2676;p100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7" name="Google Shape;2677;p10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8" name="Google Shape;2678;p100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79" name="Google Shape;2679;p100"/>
          <p:cNvCxnSpPr/>
          <p:nvPr/>
        </p:nvCxnSpPr>
        <p:spPr>
          <a:xfrm rot="10800000">
            <a:off x="8482450" y="-77825"/>
            <a:ext cx="0" cy="94299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80" name="Google Shape;2680;p100"/>
          <p:cNvSpPr txBox="1">
            <a:spLocks noGrp="1"/>
          </p:cNvSpPr>
          <p:nvPr>
            <p:ph type="subTitle" idx="1"/>
          </p:nvPr>
        </p:nvSpPr>
        <p:spPr>
          <a:xfrm>
            <a:off x="9495825" y="23242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1" name="Google Shape;2681;p100"/>
          <p:cNvSpPr txBox="1">
            <a:spLocks noGrp="1"/>
          </p:cNvSpPr>
          <p:nvPr>
            <p:ph type="subTitle" idx="2"/>
          </p:nvPr>
        </p:nvSpPr>
        <p:spPr>
          <a:xfrm>
            <a:off x="9495829" y="31840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2" name="Google Shape;2682;p100"/>
          <p:cNvSpPr txBox="1">
            <a:spLocks noGrp="1"/>
          </p:cNvSpPr>
          <p:nvPr>
            <p:ph type="subTitle" idx="3"/>
          </p:nvPr>
        </p:nvSpPr>
        <p:spPr>
          <a:xfrm>
            <a:off x="9495825" y="5578779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3" name="Google Shape;2683;p100"/>
          <p:cNvSpPr txBox="1">
            <a:spLocks noGrp="1"/>
          </p:cNvSpPr>
          <p:nvPr>
            <p:ph type="subTitle" idx="4"/>
          </p:nvPr>
        </p:nvSpPr>
        <p:spPr>
          <a:xfrm>
            <a:off x="9495829" y="6438554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4" name="Google Shape;2684;p100"/>
          <p:cNvSpPr txBox="1">
            <a:spLocks noGrp="1"/>
          </p:cNvSpPr>
          <p:nvPr>
            <p:ph type="subTitle" idx="5"/>
          </p:nvPr>
        </p:nvSpPr>
        <p:spPr>
          <a:xfrm>
            <a:off x="9495825" y="8779554"/>
            <a:ext cx="11393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5" name="Google Shape;2685;p100"/>
          <p:cNvSpPr txBox="1">
            <a:spLocks noGrp="1"/>
          </p:cNvSpPr>
          <p:nvPr>
            <p:ph type="subTitle" idx="6"/>
          </p:nvPr>
        </p:nvSpPr>
        <p:spPr>
          <a:xfrm>
            <a:off x="9495829" y="9639329"/>
            <a:ext cx="11393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686" name="Google Shape;26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26687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5862454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Google Shape;268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056154"/>
            <a:ext cx="913714" cy="91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100"/>
          <p:cNvSpPr txBox="1">
            <a:spLocks noGrp="1"/>
          </p:cNvSpPr>
          <p:nvPr>
            <p:ph type="subTitle" idx="7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90" name="Google Shape;2690;p100"/>
          <p:cNvSpPr txBox="1">
            <a:spLocks noGrp="1"/>
          </p:cNvSpPr>
          <p:nvPr>
            <p:ph type="subTitle" idx="8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691" name="Google Shape;2691;p100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692" name="Google Shape;2692;p100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693" name="Google Shape;2693;p100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00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00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6" name="Google Shape;2696;p100"/>
          <p:cNvSpPr txBox="1">
            <a:spLocks noGrp="1"/>
          </p:cNvSpPr>
          <p:nvPr>
            <p:ph type="subTitle" idx="9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97" name="Google Shape;2697;p100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8" name="Google Shape;2698;p100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9" name="Google Shape;2699;p100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0" name="Google Shape;2700;p100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1 (C)SR Case Study Challenge">
  <p:cSld name="CUSTOM_9_1"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2" name="Google Shape;2702;p101"/>
          <p:cNvGrpSpPr/>
          <p:nvPr/>
        </p:nvGrpSpPr>
        <p:grpSpPr>
          <a:xfrm>
            <a:off x="539" y="0"/>
            <a:ext cx="24382792" cy="13716000"/>
            <a:chOff x="539" y="0"/>
            <a:chExt cx="24382792" cy="13716000"/>
          </a:xfrm>
        </p:grpSpPr>
        <p:sp>
          <p:nvSpPr>
            <p:cNvPr id="2703" name="Google Shape;2703;p101"/>
            <p:cNvSpPr/>
            <p:nvPr/>
          </p:nvSpPr>
          <p:spPr>
            <a:xfrm>
              <a:off x="539" y="0"/>
              <a:ext cx="24376800" cy="137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4" name="Google Shape;2704;p10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294146" y="0"/>
              <a:ext cx="8089185" cy="7946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5" name="Google Shape;2705;p101"/>
            <p:cNvSpPr/>
            <p:nvPr/>
          </p:nvSpPr>
          <p:spPr>
            <a:xfrm>
              <a:off x="12916765" y="700144"/>
              <a:ext cx="10636800" cy="1127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6" name="Google Shape;2706;p101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07" name="Google Shape;2707;p101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08" name="Google Shape;2708;p101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09" name="Google Shape;2709;p101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710" name="Google Shape;2710;p101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01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01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3" name="Google Shape;2713;p101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4" name="Google Shape;2714;p101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5" name="Google Shape;2715;p101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6" name="Google Shape;2716;p101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7" name="Google Shape;2717;p101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18" name="Google Shape;2718;p101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719" name="Google Shape;2719;p101"/>
          <p:cNvSpPr txBox="1">
            <a:spLocks noGrp="1"/>
          </p:cNvSpPr>
          <p:nvPr>
            <p:ph type="subTitle" idx="4"/>
          </p:nvPr>
        </p:nvSpPr>
        <p:spPr>
          <a:xfrm>
            <a:off x="13368550" y="3667325"/>
            <a:ext cx="93114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720" name="Google Shape;272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3" name="Google Shape;2723;p101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2724" name="Google Shape;2724;p101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01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6" name="Google Shape;2726;p101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2727" name="Google Shape;2727;p101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01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01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101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2731" name="Google Shape;2731;p101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01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01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4" name="Google Shape;2734;p101"/>
          <p:cNvGrpSpPr/>
          <p:nvPr/>
        </p:nvGrpSpPr>
        <p:grpSpPr>
          <a:xfrm>
            <a:off x="8025248" y="3214160"/>
            <a:ext cx="914637" cy="914417"/>
            <a:chOff x="10099600" y="6641099"/>
            <a:chExt cx="733117" cy="733117"/>
          </a:xfrm>
        </p:grpSpPr>
        <p:sp>
          <p:nvSpPr>
            <p:cNvPr id="2735" name="Google Shape;2735;p101"/>
            <p:cNvSpPr/>
            <p:nvPr/>
          </p:nvSpPr>
          <p:spPr>
            <a:xfrm>
              <a:off x="10099600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1" y="1"/>
                  </a:moveTo>
                  <a:cubicBezTo>
                    <a:pt x="1918" y="1"/>
                    <a:pt x="0" y="1919"/>
                    <a:pt x="0" y="4292"/>
                  </a:cubicBezTo>
                  <a:cubicBezTo>
                    <a:pt x="0" y="6665"/>
                    <a:pt x="1918" y="8583"/>
                    <a:pt x="4291" y="8583"/>
                  </a:cubicBezTo>
                  <a:cubicBezTo>
                    <a:pt x="6664" y="8583"/>
                    <a:pt x="8582" y="6665"/>
                    <a:pt x="8582" y="4292"/>
                  </a:cubicBezTo>
                  <a:cubicBezTo>
                    <a:pt x="8582" y="1919"/>
                    <a:pt x="6664" y="1"/>
                    <a:pt x="4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01"/>
            <p:cNvSpPr/>
            <p:nvPr/>
          </p:nvSpPr>
          <p:spPr>
            <a:xfrm>
              <a:off x="10224562" y="6766061"/>
              <a:ext cx="293401" cy="407002"/>
            </a:xfrm>
            <a:custGeom>
              <a:avLst/>
              <a:gdLst/>
              <a:ahLst/>
              <a:cxnLst/>
              <a:rect l="l" t="t" r="r" b="b"/>
              <a:pathLst>
                <a:path w="3435" h="4765" extrusionOk="0">
                  <a:moveTo>
                    <a:pt x="2828" y="1"/>
                  </a:moveTo>
                  <a:lnTo>
                    <a:pt x="0" y="2829"/>
                  </a:lnTo>
                  <a:lnTo>
                    <a:pt x="1936" y="4764"/>
                  </a:lnTo>
                  <a:lnTo>
                    <a:pt x="2552" y="4158"/>
                  </a:lnTo>
                  <a:lnTo>
                    <a:pt x="1999" y="3605"/>
                  </a:lnTo>
                  <a:lnTo>
                    <a:pt x="1829" y="3774"/>
                  </a:lnTo>
                  <a:lnTo>
                    <a:pt x="2213" y="4158"/>
                  </a:lnTo>
                  <a:lnTo>
                    <a:pt x="1936" y="4434"/>
                  </a:lnTo>
                  <a:lnTo>
                    <a:pt x="1222" y="3712"/>
                  </a:lnTo>
                  <a:lnTo>
                    <a:pt x="1936" y="2989"/>
                  </a:lnTo>
                  <a:lnTo>
                    <a:pt x="2382" y="3435"/>
                  </a:lnTo>
                  <a:lnTo>
                    <a:pt x="3435" y="2383"/>
                  </a:lnTo>
                  <a:lnTo>
                    <a:pt x="2882" y="1829"/>
                  </a:lnTo>
                  <a:lnTo>
                    <a:pt x="2721" y="1999"/>
                  </a:lnTo>
                  <a:lnTo>
                    <a:pt x="3105" y="2383"/>
                  </a:lnTo>
                  <a:lnTo>
                    <a:pt x="2382" y="3105"/>
                  </a:lnTo>
                  <a:lnTo>
                    <a:pt x="1553" y="2276"/>
                  </a:lnTo>
                  <a:lnTo>
                    <a:pt x="1383" y="2445"/>
                  </a:lnTo>
                  <a:lnTo>
                    <a:pt x="1776" y="2829"/>
                  </a:lnTo>
                  <a:lnTo>
                    <a:pt x="1053" y="3551"/>
                  </a:lnTo>
                  <a:lnTo>
                    <a:pt x="330" y="2829"/>
                  </a:lnTo>
                  <a:lnTo>
                    <a:pt x="607" y="2552"/>
                  </a:lnTo>
                  <a:lnTo>
                    <a:pt x="991" y="2936"/>
                  </a:lnTo>
                  <a:lnTo>
                    <a:pt x="1160" y="2766"/>
                  </a:lnTo>
                  <a:lnTo>
                    <a:pt x="776" y="2383"/>
                  </a:lnTo>
                  <a:lnTo>
                    <a:pt x="1499" y="1660"/>
                  </a:lnTo>
                  <a:lnTo>
                    <a:pt x="2320" y="2490"/>
                  </a:lnTo>
                  <a:lnTo>
                    <a:pt x="2489" y="2320"/>
                  </a:lnTo>
                  <a:lnTo>
                    <a:pt x="1660" y="1499"/>
                  </a:lnTo>
                  <a:lnTo>
                    <a:pt x="1936" y="1223"/>
                  </a:lnTo>
                  <a:lnTo>
                    <a:pt x="2382" y="1660"/>
                  </a:lnTo>
                  <a:lnTo>
                    <a:pt x="2935" y="1107"/>
                  </a:lnTo>
                  <a:lnTo>
                    <a:pt x="2766" y="946"/>
                  </a:lnTo>
                  <a:lnTo>
                    <a:pt x="2382" y="1330"/>
                  </a:lnTo>
                  <a:lnTo>
                    <a:pt x="2106" y="1053"/>
                  </a:lnTo>
                  <a:lnTo>
                    <a:pt x="2828" y="331"/>
                  </a:lnTo>
                  <a:lnTo>
                    <a:pt x="3212" y="714"/>
                  </a:lnTo>
                  <a:lnTo>
                    <a:pt x="3381" y="54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01"/>
            <p:cNvSpPr/>
            <p:nvPr/>
          </p:nvSpPr>
          <p:spPr>
            <a:xfrm>
              <a:off x="10418881" y="6846863"/>
              <a:ext cx="288874" cy="402390"/>
            </a:xfrm>
            <a:custGeom>
              <a:avLst/>
              <a:gdLst/>
              <a:ahLst/>
              <a:cxnLst/>
              <a:rect l="l" t="t" r="r" b="b"/>
              <a:pathLst>
                <a:path w="3382" h="4711" extrusionOk="0">
                  <a:moveTo>
                    <a:pt x="1499" y="0"/>
                  </a:moveTo>
                  <a:lnTo>
                    <a:pt x="1329" y="161"/>
                  </a:lnTo>
                  <a:lnTo>
                    <a:pt x="2159" y="991"/>
                  </a:lnTo>
                  <a:lnTo>
                    <a:pt x="1882" y="1267"/>
                  </a:lnTo>
                  <a:lnTo>
                    <a:pt x="1053" y="437"/>
                  </a:lnTo>
                  <a:lnTo>
                    <a:pt x="883" y="607"/>
                  </a:lnTo>
                  <a:lnTo>
                    <a:pt x="1882" y="1606"/>
                  </a:lnTo>
                  <a:lnTo>
                    <a:pt x="2329" y="1160"/>
                  </a:lnTo>
                  <a:lnTo>
                    <a:pt x="2605" y="1437"/>
                  </a:lnTo>
                  <a:lnTo>
                    <a:pt x="2221" y="1820"/>
                  </a:lnTo>
                  <a:lnTo>
                    <a:pt x="2382" y="1990"/>
                  </a:lnTo>
                  <a:lnTo>
                    <a:pt x="2766" y="1606"/>
                  </a:lnTo>
                  <a:lnTo>
                    <a:pt x="3042" y="1883"/>
                  </a:lnTo>
                  <a:lnTo>
                    <a:pt x="2329" y="2605"/>
                  </a:lnTo>
                  <a:lnTo>
                    <a:pt x="1436" y="1713"/>
                  </a:lnTo>
                  <a:lnTo>
                    <a:pt x="830" y="2320"/>
                  </a:lnTo>
                  <a:lnTo>
                    <a:pt x="1383" y="2873"/>
                  </a:lnTo>
                  <a:lnTo>
                    <a:pt x="1543" y="2712"/>
                  </a:lnTo>
                  <a:lnTo>
                    <a:pt x="1160" y="2320"/>
                  </a:lnTo>
                  <a:lnTo>
                    <a:pt x="1436" y="2043"/>
                  </a:lnTo>
                  <a:lnTo>
                    <a:pt x="2159" y="2766"/>
                  </a:lnTo>
                  <a:lnTo>
                    <a:pt x="1436" y="3488"/>
                  </a:lnTo>
                  <a:lnTo>
                    <a:pt x="607" y="2659"/>
                  </a:lnTo>
                  <a:lnTo>
                    <a:pt x="446" y="2828"/>
                  </a:lnTo>
                  <a:lnTo>
                    <a:pt x="830" y="3212"/>
                  </a:lnTo>
                  <a:lnTo>
                    <a:pt x="446" y="3595"/>
                  </a:lnTo>
                  <a:lnTo>
                    <a:pt x="607" y="3765"/>
                  </a:lnTo>
                  <a:lnTo>
                    <a:pt x="990" y="3381"/>
                  </a:lnTo>
                  <a:lnTo>
                    <a:pt x="1276" y="3658"/>
                  </a:lnTo>
                  <a:lnTo>
                    <a:pt x="553" y="4372"/>
                  </a:lnTo>
                  <a:lnTo>
                    <a:pt x="170" y="3988"/>
                  </a:lnTo>
                  <a:lnTo>
                    <a:pt x="0" y="415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Google Shape;2738;p101"/>
          <p:cNvSpPr txBox="1">
            <a:spLocks noGrp="1"/>
          </p:cNvSpPr>
          <p:nvPr>
            <p:ph type="subTitle" idx="5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39" name="Google Shape;2739;p101"/>
          <p:cNvSpPr txBox="1"/>
          <p:nvPr/>
        </p:nvSpPr>
        <p:spPr>
          <a:xfrm>
            <a:off x="9495813" y="3343000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40" name="Google Shape;2740;p101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1" name="Google Shape;2741;p10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2" name="Google Shape;2742;p101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2 C(S)R Case Study Solution">
  <p:cSld name="CUSTOM_9_1_1"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02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45" name="Google Shape;2745;p102"/>
          <p:cNvSpPr txBox="1">
            <a:spLocks noGrp="1"/>
          </p:cNvSpPr>
          <p:nvPr>
            <p:ph type="subTitle" idx="2"/>
          </p:nvPr>
        </p:nvSpPr>
        <p:spPr>
          <a:xfrm>
            <a:off x="1159825" y="7024700"/>
            <a:ext cx="61380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46" name="Google Shape;2746;p102"/>
          <p:cNvCxnSpPr/>
          <p:nvPr/>
        </p:nvCxnSpPr>
        <p:spPr>
          <a:xfrm>
            <a:off x="1219200" y="2869680"/>
            <a:ext cx="77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47" name="Google Shape;2747;p102"/>
          <p:cNvGrpSpPr/>
          <p:nvPr/>
        </p:nvGrpSpPr>
        <p:grpSpPr>
          <a:xfrm>
            <a:off x="1224736" y="1180835"/>
            <a:ext cx="848196" cy="895432"/>
            <a:chOff x="8197573" y="1125872"/>
            <a:chExt cx="848196" cy="895432"/>
          </a:xfrm>
        </p:grpSpPr>
        <p:sp>
          <p:nvSpPr>
            <p:cNvPr id="2748" name="Google Shape;2748;p102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02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02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1" name="Google Shape;2751;p102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4E51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2" name="Google Shape;2752;p102"/>
          <p:cNvCxnSpPr/>
          <p:nvPr/>
        </p:nvCxnSpPr>
        <p:spPr>
          <a:xfrm flipH="1">
            <a:off x="1156550" y="13016124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3" name="Google Shape;2753;p102"/>
          <p:cNvCxnSpPr/>
          <p:nvPr/>
        </p:nvCxnSpPr>
        <p:spPr>
          <a:xfrm rot="10800000">
            <a:off x="8482439" y="-77883"/>
            <a:ext cx="0" cy="98112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754" name="Google Shape;2754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32141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6407875"/>
            <a:ext cx="913714" cy="91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5356" y="9601575"/>
            <a:ext cx="913714" cy="91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7" name="Google Shape;2757;p102"/>
          <p:cNvGrpSpPr/>
          <p:nvPr/>
        </p:nvGrpSpPr>
        <p:grpSpPr>
          <a:xfrm>
            <a:off x="8024523" y="9601570"/>
            <a:ext cx="914480" cy="914404"/>
            <a:chOff x="13065968" y="5450157"/>
            <a:chExt cx="914755" cy="914404"/>
          </a:xfrm>
        </p:grpSpPr>
        <p:sp>
          <p:nvSpPr>
            <p:cNvPr id="2758" name="Google Shape;2758;p102"/>
            <p:cNvSpPr/>
            <p:nvPr/>
          </p:nvSpPr>
          <p:spPr>
            <a:xfrm>
              <a:off x="13065968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2" y="0"/>
                  </a:moveTo>
                  <a:cubicBezTo>
                    <a:pt x="1919" y="0"/>
                    <a:pt x="1" y="1918"/>
                    <a:pt x="1" y="4291"/>
                  </a:cubicBezTo>
                  <a:cubicBezTo>
                    <a:pt x="1" y="6664"/>
                    <a:pt x="1919" y="8591"/>
                    <a:pt x="4292" y="8591"/>
                  </a:cubicBezTo>
                  <a:cubicBezTo>
                    <a:pt x="6665" y="8591"/>
                    <a:pt x="8583" y="6664"/>
                    <a:pt x="8583" y="4291"/>
                  </a:cubicBezTo>
                  <a:cubicBezTo>
                    <a:pt x="8583" y="1918"/>
                    <a:pt x="6665" y="0"/>
                    <a:pt x="4292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02"/>
            <p:cNvSpPr/>
            <p:nvPr/>
          </p:nvSpPr>
          <p:spPr>
            <a:xfrm>
              <a:off x="13307472" y="5710258"/>
              <a:ext cx="431745" cy="3940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50"/>
                  </a:moveTo>
                  <a:cubicBezTo>
                    <a:pt x="2695" y="750"/>
                    <a:pt x="2633" y="821"/>
                    <a:pt x="2633" y="893"/>
                  </a:cubicBezTo>
                  <a:cubicBezTo>
                    <a:pt x="2633" y="959"/>
                    <a:pt x="2694" y="1010"/>
                    <a:pt x="2760" y="1010"/>
                  </a:cubicBezTo>
                  <a:cubicBezTo>
                    <a:pt x="2765" y="1010"/>
                    <a:pt x="2770" y="1009"/>
                    <a:pt x="2775" y="1009"/>
                  </a:cubicBezTo>
                  <a:lnTo>
                    <a:pt x="3150" y="1009"/>
                  </a:lnTo>
                  <a:lnTo>
                    <a:pt x="1972" y="2115"/>
                  </a:lnTo>
                  <a:lnTo>
                    <a:pt x="1553" y="1758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22"/>
                    <a:pt x="1366" y="1749"/>
                  </a:cubicBezTo>
                  <a:lnTo>
                    <a:pt x="483" y="2543"/>
                  </a:lnTo>
                  <a:cubicBezTo>
                    <a:pt x="429" y="2588"/>
                    <a:pt x="420" y="2677"/>
                    <a:pt x="465" y="2730"/>
                  </a:cubicBezTo>
                  <a:cubicBezTo>
                    <a:pt x="493" y="2758"/>
                    <a:pt x="530" y="2772"/>
                    <a:pt x="568" y="2772"/>
                  </a:cubicBezTo>
                  <a:cubicBezTo>
                    <a:pt x="602" y="2772"/>
                    <a:pt x="635" y="2761"/>
                    <a:pt x="661" y="2739"/>
                  </a:cubicBezTo>
                  <a:lnTo>
                    <a:pt x="1455" y="2026"/>
                  </a:lnTo>
                  <a:lnTo>
                    <a:pt x="1874" y="2373"/>
                  </a:lnTo>
                  <a:cubicBezTo>
                    <a:pt x="1902" y="2401"/>
                    <a:pt x="1940" y="2415"/>
                    <a:pt x="1977" y="2415"/>
                  </a:cubicBezTo>
                  <a:cubicBezTo>
                    <a:pt x="2011" y="2415"/>
                    <a:pt x="2045" y="2404"/>
                    <a:pt x="2071" y="2382"/>
                  </a:cubicBezTo>
                  <a:lnTo>
                    <a:pt x="3346" y="1187"/>
                  </a:lnTo>
                  <a:lnTo>
                    <a:pt x="3346" y="1588"/>
                  </a:lnTo>
                  <a:cubicBezTo>
                    <a:pt x="3346" y="1660"/>
                    <a:pt x="3409" y="1713"/>
                    <a:pt x="3480" y="1713"/>
                  </a:cubicBezTo>
                  <a:cubicBezTo>
                    <a:pt x="3551" y="1713"/>
                    <a:pt x="3614" y="1660"/>
                    <a:pt x="3614" y="1588"/>
                  </a:cubicBezTo>
                  <a:lnTo>
                    <a:pt x="3614" y="884"/>
                  </a:lnTo>
                  <a:cubicBezTo>
                    <a:pt x="3614" y="812"/>
                    <a:pt x="3551" y="750"/>
                    <a:pt x="3480" y="750"/>
                  </a:cubicBezTo>
                  <a:close/>
                  <a:moveTo>
                    <a:pt x="126" y="0"/>
                  </a:moveTo>
                  <a:cubicBezTo>
                    <a:pt x="54" y="0"/>
                    <a:pt x="1" y="54"/>
                    <a:pt x="1" y="134"/>
                  </a:cubicBezTo>
                  <a:lnTo>
                    <a:pt x="1" y="3569"/>
                  </a:lnTo>
                  <a:cubicBezTo>
                    <a:pt x="1" y="3640"/>
                    <a:pt x="54" y="3703"/>
                    <a:pt x="126" y="3703"/>
                  </a:cubicBezTo>
                  <a:lnTo>
                    <a:pt x="3917" y="3703"/>
                  </a:lnTo>
                  <a:cubicBezTo>
                    <a:pt x="3989" y="3703"/>
                    <a:pt x="4051" y="3640"/>
                    <a:pt x="4051" y="3569"/>
                  </a:cubicBezTo>
                  <a:cubicBezTo>
                    <a:pt x="4051" y="3489"/>
                    <a:pt x="3989" y="3435"/>
                    <a:pt x="3917" y="3435"/>
                  </a:cubicBezTo>
                  <a:lnTo>
                    <a:pt x="260" y="3435"/>
                  </a:lnTo>
                  <a:lnTo>
                    <a:pt x="260" y="134"/>
                  </a:lnTo>
                  <a:cubicBezTo>
                    <a:pt x="260" y="54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0" name="Google Shape;2760;p102"/>
          <p:cNvGrpSpPr/>
          <p:nvPr/>
        </p:nvGrpSpPr>
        <p:grpSpPr>
          <a:xfrm>
            <a:off x="8024120" y="6407870"/>
            <a:ext cx="915439" cy="914404"/>
            <a:chOff x="11581878" y="5450157"/>
            <a:chExt cx="915714" cy="914404"/>
          </a:xfrm>
        </p:grpSpPr>
        <p:sp>
          <p:nvSpPr>
            <p:cNvPr id="2761" name="Google Shape;2761;p102"/>
            <p:cNvSpPr/>
            <p:nvPr/>
          </p:nvSpPr>
          <p:spPr>
            <a:xfrm>
              <a:off x="11581878" y="5450157"/>
              <a:ext cx="915714" cy="914404"/>
            </a:xfrm>
            <a:custGeom>
              <a:avLst/>
              <a:gdLst/>
              <a:ahLst/>
              <a:cxnLst/>
              <a:rect l="l" t="t" r="r" b="b"/>
              <a:pathLst>
                <a:path w="8592" h="8592" extrusionOk="0">
                  <a:moveTo>
                    <a:pt x="4300" y="0"/>
                  </a:moveTo>
                  <a:cubicBezTo>
                    <a:pt x="1927" y="0"/>
                    <a:pt x="0" y="1918"/>
                    <a:pt x="0" y="4291"/>
                  </a:cubicBezTo>
                  <a:cubicBezTo>
                    <a:pt x="0" y="6664"/>
                    <a:pt x="1927" y="8591"/>
                    <a:pt x="4300" y="8591"/>
                  </a:cubicBezTo>
                  <a:cubicBezTo>
                    <a:pt x="6673" y="8591"/>
                    <a:pt x="8591" y="6664"/>
                    <a:pt x="8591" y="4291"/>
                  </a:cubicBezTo>
                  <a:cubicBezTo>
                    <a:pt x="8591" y="1918"/>
                    <a:pt x="6673" y="0"/>
                    <a:pt x="4300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02"/>
            <p:cNvSpPr/>
            <p:nvPr/>
          </p:nvSpPr>
          <p:spPr>
            <a:xfrm>
              <a:off x="11738760" y="5605856"/>
              <a:ext cx="602909" cy="602046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8"/>
                  </a:moveTo>
                  <a:lnTo>
                    <a:pt x="2828" y="0"/>
                  </a:lnTo>
                  <a:lnTo>
                    <a:pt x="5656" y="2828"/>
                  </a:lnTo>
                  <a:lnTo>
                    <a:pt x="2828" y="5656"/>
                  </a:lnTo>
                  <a:close/>
                  <a:moveTo>
                    <a:pt x="2828" y="366"/>
                  </a:moveTo>
                  <a:lnTo>
                    <a:pt x="5290" y="2828"/>
                  </a:lnTo>
                  <a:lnTo>
                    <a:pt x="2828" y="5290"/>
                  </a:lnTo>
                  <a:lnTo>
                    <a:pt x="366" y="2828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02"/>
            <p:cNvSpPr/>
            <p:nvPr/>
          </p:nvSpPr>
          <p:spPr>
            <a:xfrm>
              <a:off x="11914613" y="5822323"/>
              <a:ext cx="251097" cy="190926"/>
            </a:xfrm>
            <a:custGeom>
              <a:avLst/>
              <a:gdLst/>
              <a:ahLst/>
              <a:cxnLst/>
              <a:rect l="l" t="t" r="r" b="b"/>
              <a:pathLst>
                <a:path w="2356" h="1794" extrusionOk="0">
                  <a:moveTo>
                    <a:pt x="1" y="1053"/>
                  </a:moveTo>
                  <a:lnTo>
                    <a:pt x="179" y="874"/>
                  </a:lnTo>
                  <a:lnTo>
                    <a:pt x="723" y="1428"/>
                  </a:lnTo>
                  <a:lnTo>
                    <a:pt x="2177" y="0"/>
                  </a:lnTo>
                  <a:lnTo>
                    <a:pt x="2356" y="187"/>
                  </a:lnTo>
                  <a:lnTo>
                    <a:pt x="723" y="1793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4" name="Google Shape;2764;p102"/>
          <p:cNvGrpSpPr/>
          <p:nvPr/>
        </p:nvGrpSpPr>
        <p:grpSpPr>
          <a:xfrm>
            <a:off x="8024678" y="3214170"/>
            <a:ext cx="914480" cy="914404"/>
            <a:chOff x="10099600" y="5450157"/>
            <a:chExt cx="914755" cy="914404"/>
          </a:xfrm>
        </p:grpSpPr>
        <p:sp>
          <p:nvSpPr>
            <p:cNvPr id="2765" name="Google Shape;2765;p102"/>
            <p:cNvSpPr/>
            <p:nvPr/>
          </p:nvSpPr>
          <p:spPr>
            <a:xfrm>
              <a:off x="10099600" y="5450157"/>
              <a:ext cx="914755" cy="914404"/>
            </a:xfrm>
            <a:custGeom>
              <a:avLst/>
              <a:gdLst/>
              <a:ahLst/>
              <a:cxnLst/>
              <a:rect l="l" t="t" r="r" b="b"/>
              <a:pathLst>
                <a:path w="8583" h="8592" extrusionOk="0">
                  <a:moveTo>
                    <a:pt x="4291" y="0"/>
                  </a:moveTo>
                  <a:cubicBezTo>
                    <a:pt x="1918" y="0"/>
                    <a:pt x="0" y="1918"/>
                    <a:pt x="0" y="4291"/>
                  </a:cubicBezTo>
                  <a:cubicBezTo>
                    <a:pt x="0" y="6664"/>
                    <a:pt x="1918" y="8591"/>
                    <a:pt x="4291" y="8591"/>
                  </a:cubicBezTo>
                  <a:cubicBezTo>
                    <a:pt x="6664" y="8591"/>
                    <a:pt x="8582" y="6664"/>
                    <a:pt x="8582" y="4291"/>
                  </a:cubicBezTo>
                  <a:cubicBezTo>
                    <a:pt x="8582" y="1918"/>
                    <a:pt x="6664" y="0"/>
                    <a:pt x="4291" y="0"/>
                  </a:cubicBez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02"/>
            <p:cNvSpPr/>
            <p:nvPr/>
          </p:nvSpPr>
          <p:spPr>
            <a:xfrm>
              <a:off x="10255523" y="5605856"/>
              <a:ext cx="366094" cy="507967"/>
            </a:xfrm>
            <a:custGeom>
              <a:avLst/>
              <a:gdLst/>
              <a:ahLst/>
              <a:cxnLst/>
              <a:rect l="l" t="t" r="r" b="b"/>
              <a:pathLst>
                <a:path w="3435" h="4773" extrusionOk="0">
                  <a:moveTo>
                    <a:pt x="2828" y="0"/>
                  </a:moveTo>
                  <a:lnTo>
                    <a:pt x="0" y="2828"/>
                  </a:lnTo>
                  <a:lnTo>
                    <a:pt x="1936" y="4773"/>
                  </a:lnTo>
                  <a:lnTo>
                    <a:pt x="2552" y="4157"/>
                  </a:lnTo>
                  <a:lnTo>
                    <a:pt x="1999" y="3613"/>
                  </a:lnTo>
                  <a:lnTo>
                    <a:pt x="1829" y="3774"/>
                  </a:lnTo>
                  <a:lnTo>
                    <a:pt x="2213" y="4157"/>
                  </a:lnTo>
                  <a:lnTo>
                    <a:pt x="1936" y="4434"/>
                  </a:lnTo>
                  <a:lnTo>
                    <a:pt x="1222" y="3720"/>
                  </a:lnTo>
                  <a:lnTo>
                    <a:pt x="1936" y="2998"/>
                  </a:lnTo>
                  <a:lnTo>
                    <a:pt x="2382" y="3444"/>
                  </a:lnTo>
                  <a:lnTo>
                    <a:pt x="3435" y="2391"/>
                  </a:lnTo>
                  <a:lnTo>
                    <a:pt x="2882" y="1838"/>
                  </a:lnTo>
                  <a:lnTo>
                    <a:pt x="2721" y="1998"/>
                  </a:lnTo>
                  <a:lnTo>
                    <a:pt x="3105" y="2391"/>
                  </a:lnTo>
                  <a:lnTo>
                    <a:pt x="2382" y="3105"/>
                  </a:lnTo>
                  <a:lnTo>
                    <a:pt x="1553" y="2275"/>
                  </a:lnTo>
                  <a:lnTo>
                    <a:pt x="1383" y="2445"/>
                  </a:lnTo>
                  <a:lnTo>
                    <a:pt x="1776" y="2828"/>
                  </a:lnTo>
                  <a:lnTo>
                    <a:pt x="1053" y="3551"/>
                  </a:lnTo>
                  <a:lnTo>
                    <a:pt x="330" y="2828"/>
                  </a:lnTo>
                  <a:lnTo>
                    <a:pt x="607" y="2552"/>
                  </a:lnTo>
                  <a:lnTo>
                    <a:pt x="991" y="2935"/>
                  </a:lnTo>
                  <a:lnTo>
                    <a:pt x="1160" y="2775"/>
                  </a:lnTo>
                  <a:lnTo>
                    <a:pt x="776" y="2391"/>
                  </a:lnTo>
                  <a:lnTo>
                    <a:pt x="1499" y="1668"/>
                  </a:lnTo>
                  <a:lnTo>
                    <a:pt x="2320" y="2498"/>
                  </a:lnTo>
                  <a:lnTo>
                    <a:pt x="2489" y="2329"/>
                  </a:lnTo>
                  <a:lnTo>
                    <a:pt x="1660" y="1499"/>
                  </a:lnTo>
                  <a:lnTo>
                    <a:pt x="1936" y="1222"/>
                  </a:lnTo>
                  <a:lnTo>
                    <a:pt x="2382" y="1668"/>
                  </a:lnTo>
                  <a:lnTo>
                    <a:pt x="2935" y="1115"/>
                  </a:lnTo>
                  <a:lnTo>
                    <a:pt x="2766" y="946"/>
                  </a:lnTo>
                  <a:lnTo>
                    <a:pt x="2382" y="1329"/>
                  </a:lnTo>
                  <a:lnTo>
                    <a:pt x="2106" y="1053"/>
                  </a:lnTo>
                  <a:lnTo>
                    <a:pt x="2828" y="339"/>
                  </a:lnTo>
                  <a:lnTo>
                    <a:pt x="3212" y="723"/>
                  </a:lnTo>
                  <a:lnTo>
                    <a:pt x="3381" y="553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02"/>
            <p:cNvSpPr/>
            <p:nvPr/>
          </p:nvSpPr>
          <p:spPr>
            <a:xfrm>
              <a:off x="10497986" y="5706427"/>
              <a:ext cx="360445" cy="501475"/>
            </a:xfrm>
            <a:custGeom>
              <a:avLst/>
              <a:gdLst/>
              <a:ahLst/>
              <a:cxnLst/>
              <a:rect l="l" t="t" r="r" b="b"/>
              <a:pathLst>
                <a:path w="3382" h="4712" extrusionOk="0">
                  <a:moveTo>
                    <a:pt x="1499" y="1"/>
                  </a:moveTo>
                  <a:lnTo>
                    <a:pt x="1329" y="170"/>
                  </a:lnTo>
                  <a:lnTo>
                    <a:pt x="2159" y="1000"/>
                  </a:lnTo>
                  <a:lnTo>
                    <a:pt x="1882" y="1276"/>
                  </a:lnTo>
                  <a:lnTo>
                    <a:pt x="1053" y="447"/>
                  </a:lnTo>
                  <a:lnTo>
                    <a:pt x="883" y="616"/>
                  </a:lnTo>
                  <a:lnTo>
                    <a:pt x="1882" y="1607"/>
                  </a:lnTo>
                  <a:lnTo>
                    <a:pt x="2329" y="1161"/>
                  </a:lnTo>
                  <a:lnTo>
                    <a:pt x="2605" y="1446"/>
                  </a:lnTo>
                  <a:lnTo>
                    <a:pt x="2221" y="1830"/>
                  </a:lnTo>
                  <a:lnTo>
                    <a:pt x="2382" y="1990"/>
                  </a:lnTo>
                  <a:lnTo>
                    <a:pt x="2766" y="1607"/>
                  </a:lnTo>
                  <a:lnTo>
                    <a:pt x="3042" y="1883"/>
                  </a:lnTo>
                  <a:lnTo>
                    <a:pt x="2329" y="2606"/>
                  </a:lnTo>
                  <a:lnTo>
                    <a:pt x="1436" y="1723"/>
                  </a:lnTo>
                  <a:lnTo>
                    <a:pt x="830" y="2329"/>
                  </a:lnTo>
                  <a:lnTo>
                    <a:pt x="1383" y="2882"/>
                  </a:lnTo>
                  <a:lnTo>
                    <a:pt x="1543" y="2713"/>
                  </a:lnTo>
                  <a:lnTo>
                    <a:pt x="1160" y="2329"/>
                  </a:lnTo>
                  <a:lnTo>
                    <a:pt x="1436" y="2053"/>
                  </a:lnTo>
                  <a:lnTo>
                    <a:pt x="2159" y="2775"/>
                  </a:lnTo>
                  <a:lnTo>
                    <a:pt x="1436" y="3489"/>
                  </a:lnTo>
                  <a:lnTo>
                    <a:pt x="607" y="2668"/>
                  </a:lnTo>
                  <a:lnTo>
                    <a:pt x="446" y="2829"/>
                  </a:lnTo>
                  <a:lnTo>
                    <a:pt x="830" y="3212"/>
                  </a:lnTo>
                  <a:lnTo>
                    <a:pt x="446" y="3605"/>
                  </a:lnTo>
                  <a:lnTo>
                    <a:pt x="607" y="3765"/>
                  </a:lnTo>
                  <a:lnTo>
                    <a:pt x="990" y="3382"/>
                  </a:lnTo>
                  <a:lnTo>
                    <a:pt x="1276" y="3658"/>
                  </a:lnTo>
                  <a:lnTo>
                    <a:pt x="553" y="4381"/>
                  </a:lnTo>
                  <a:lnTo>
                    <a:pt x="170" y="3997"/>
                  </a:lnTo>
                  <a:lnTo>
                    <a:pt x="0" y="4167"/>
                  </a:lnTo>
                  <a:lnTo>
                    <a:pt x="553" y="4711"/>
                  </a:lnTo>
                  <a:lnTo>
                    <a:pt x="3381" y="1883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D2D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102"/>
          <p:cNvGrpSpPr/>
          <p:nvPr/>
        </p:nvGrpSpPr>
        <p:grpSpPr>
          <a:xfrm>
            <a:off x="8024782" y="6407872"/>
            <a:ext cx="915596" cy="914417"/>
            <a:chOff x="11287552" y="6641099"/>
            <a:chExt cx="733886" cy="733117"/>
          </a:xfrm>
        </p:grpSpPr>
        <p:sp>
          <p:nvSpPr>
            <p:cNvPr id="2769" name="Google Shape;2769;p102"/>
            <p:cNvSpPr/>
            <p:nvPr/>
          </p:nvSpPr>
          <p:spPr>
            <a:xfrm>
              <a:off x="11287552" y="6641099"/>
              <a:ext cx="733886" cy="733117"/>
            </a:xfrm>
            <a:custGeom>
              <a:avLst/>
              <a:gdLst/>
              <a:ahLst/>
              <a:cxnLst/>
              <a:rect l="l" t="t" r="r" b="b"/>
              <a:pathLst>
                <a:path w="8592" h="8583" extrusionOk="0">
                  <a:moveTo>
                    <a:pt x="4300" y="1"/>
                  </a:moveTo>
                  <a:cubicBezTo>
                    <a:pt x="1927" y="1"/>
                    <a:pt x="0" y="1919"/>
                    <a:pt x="0" y="4292"/>
                  </a:cubicBezTo>
                  <a:cubicBezTo>
                    <a:pt x="0" y="6665"/>
                    <a:pt x="1927" y="8583"/>
                    <a:pt x="4300" y="8583"/>
                  </a:cubicBezTo>
                  <a:cubicBezTo>
                    <a:pt x="6673" y="8583"/>
                    <a:pt x="8591" y="6665"/>
                    <a:pt x="8591" y="4292"/>
                  </a:cubicBezTo>
                  <a:cubicBezTo>
                    <a:pt x="8591" y="1919"/>
                    <a:pt x="6673" y="1"/>
                    <a:pt x="4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02"/>
            <p:cNvSpPr/>
            <p:nvPr/>
          </p:nvSpPr>
          <p:spPr>
            <a:xfrm>
              <a:off x="11413283" y="6766061"/>
              <a:ext cx="483193" cy="483193"/>
            </a:xfrm>
            <a:custGeom>
              <a:avLst/>
              <a:gdLst/>
              <a:ahLst/>
              <a:cxnLst/>
              <a:rect l="l" t="t" r="r" b="b"/>
              <a:pathLst>
                <a:path w="5657" h="5657" extrusionOk="0">
                  <a:moveTo>
                    <a:pt x="0" y="2829"/>
                  </a:moveTo>
                  <a:lnTo>
                    <a:pt x="2828" y="1"/>
                  </a:lnTo>
                  <a:lnTo>
                    <a:pt x="5656" y="2829"/>
                  </a:lnTo>
                  <a:lnTo>
                    <a:pt x="2828" y="5657"/>
                  </a:lnTo>
                  <a:close/>
                  <a:moveTo>
                    <a:pt x="2828" y="366"/>
                  </a:moveTo>
                  <a:lnTo>
                    <a:pt x="5290" y="2829"/>
                  </a:lnTo>
                  <a:lnTo>
                    <a:pt x="2828" y="5291"/>
                  </a:lnTo>
                  <a:lnTo>
                    <a:pt x="366" y="28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02"/>
            <p:cNvSpPr/>
            <p:nvPr/>
          </p:nvSpPr>
          <p:spPr>
            <a:xfrm>
              <a:off x="11554217" y="6939795"/>
              <a:ext cx="201238" cy="152466"/>
            </a:xfrm>
            <a:custGeom>
              <a:avLst/>
              <a:gdLst/>
              <a:ahLst/>
              <a:cxnLst/>
              <a:rect l="l" t="t" r="r" b="b"/>
              <a:pathLst>
                <a:path w="2356" h="1785" extrusionOk="0">
                  <a:moveTo>
                    <a:pt x="1" y="1053"/>
                  </a:moveTo>
                  <a:lnTo>
                    <a:pt x="179" y="866"/>
                  </a:lnTo>
                  <a:lnTo>
                    <a:pt x="723" y="1428"/>
                  </a:lnTo>
                  <a:lnTo>
                    <a:pt x="2177" y="1"/>
                  </a:lnTo>
                  <a:lnTo>
                    <a:pt x="2356" y="179"/>
                  </a:lnTo>
                  <a:lnTo>
                    <a:pt x="723" y="1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102"/>
          <p:cNvSpPr txBox="1"/>
          <p:nvPr/>
        </p:nvSpPr>
        <p:spPr>
          <a:xfrm>
            <a:off x="9495813" y="3357624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3" name="Google Shape;2773;p102"/>
          <p:cNvSpPr txBox="1"/>
          <p:nvPr/>
        </p:nvSpPr>
        <p:spPr>
          <a:xfrm>
            <a:off x="9495813" y="6605349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5E6EB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solidFill>
                <a:srgbClr val="E5E6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4" name="Google Shape;2774;p102"/>
          <p:cNvSpPr txBox="1"/>
          <p:nvPr/>
        </p:nvSpPr>
        <p:spPr>
          <a:xfrm>
            <a:off x="9495813" y="9760487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2D4DB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D2D4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5" name="Google Shape;2775;p102"/>
          <p:cNvSpPr txBox="1"/>
          <p:nvPr/>
        </p:nvSpPr>
        <p:spPr>
          <a:xfrm>
            <a:off x="9495813" y="6590725"/>
            <a:ext cx="248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3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6" name="Google Shape;2776;p102"/>
          <p:cNvSpPr txBox="1">
            <a:spLocks noGrp="1"/>
          </p:cNvSpPr>
          <p:nvPr>
            <p:ph type="subTitle" idx="4"/>
          </p:nvPr>
        </p:nvSpPr>
        <p:spPr>
          <a:xfrm>
            <a:off x="13368550" y="4684500"/>
            <a:ext cx="9311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777" name="Google Shape;2777;p102"/>
          <p:cNvCxnSpPr/>
          <p:nvPr/>
        </p:nvCxnSpPr>
        <p:spPr>
          <a:xfrm flipH="1">
            <a:off x="22779286" y="13016132"/>
            <a:ext cx="137100" cy="152700"/>
          </a:xfrm>
          <a:prstGeom prst="straightConnector1">
            <a:avLst/>
          </a:prstGeom>
          <a:noFill/>
          <a:ln w="19050" cap="flat" cmpd="sng">
            <a:solidFill>
              <a:srgbClr val="9396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8" name="Google Shape;2778;p10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9" name="Google Shape;2779;p102"/>
          <p:cNvSpPr txBox="1"/>
          <p:nvPr/>
        </p:nvSpPr>
        <p:spPr>
          <a:xfrm>
            <a:off x="20731200" y="12961125"/>
            <a:ext cx="194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396A2"/>
              </a:buClr>
              <a:buSzPts val="2000"/>
              <a:buFont typeface="Arial"/>
              <a:buNone/>
            </a:pPr>
            <a:r>
              <a:rPr lang="en-US" sz="1700" i="1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© 2018 HashiCorp</a:t>
            </a:r>
            <a:endParaRPr sz="17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73.xml"/><Relationship Id="rId61" Type="http://schemas.openxmlformats.org/officeDocument/2006/relationships/theme" Target="../theme/theme3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9" Type="http://schemas.openxmlformats.org/officeDocument/2006/relationships/slideLayout" Target="../slideLayouts/slideLayout167.xml"/><Relationship Id="rId21" Type="http://schemas.openxmlformats.org/officeDocument/2006/relationships/slideLayout" Target="../slideLayouts/slideLayout149.xml"/><Relationship Id="rId34" Type="http://schemas.openxmlformats.org/officeDocument/2006/relationships/slideLayout" Target="../slideLayouts/slideLayout162.xml"/><Relationship Id="rId42" Type="http://schemas.openxmlformats.org/officeDocument/2006/relationships/slideLayout" Target="../slideLayouts/slideLayout170.xml"/><Relationship Id="rId47" Type="http://schemas.openxmlformats.org/officeDocument/2006/relationships/slideLayout" Target="../slideLayouts/slideLayout175.xml"/><Relationship Id="rId50" Type="http://schemas.openxmlformats.org/officeDocument/2006/relationships/slideLayout" Target="../slideLayouts/slideLayout178.xml"/><Relationship Id="rId55" Type="http://schemas.openxmlformats.org/officeDocument/2006/relationships/slideLayout" Target="../slideLayouts/slideLayout183.xml"/><Relationship Id="rId6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37" Type="http://schemas.openxmlformats.org/officeDocument/2006/relationships/slideLayout" Target="../slideLayouts/slideLayout165.xml"/><Relationship Id="rId40" Type="http://schemas.openxmlformats.org/officeDocument/2006/relationships/slideLayout" Target="../slideLayouts/slideLayout168.xml"/><Relationship Id="rId45" Type="http://schemas.openxmlformats.org/officeDocument/2006/relationships/slideLayout" Target="../slideLayouts/slideLayout173.xml"/><Relationship Id="rId53" Type="http://schemas.openxmlformats.org/officeDocument/2006/relationships/slideLayout" Target="../slideLayouts/slideLayout181.xml"/><Relationship Id="rId58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33.xml"/><Relationship Id="rId61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35" Type="http://schemas.openxmlformats.org/officeDocument/2006/relationships/slideLayout" Target="../slideLayouts/slideLayout163.xml"/><Relationship Id="rId43" Type="http://schemas.openxmlformats.org/officeDocument/2006/relationships/slideLayout" Target="../slideLayouts/slideLayout171.xml"/><Relationship Id="rId48" Type="http://schemas.openxmlformats.org/officeDocument/2006/relationships/slideLayout" Target="../slideLayouts/slideLayout176.xml"/><Relationship Id="rId56" Type="http://schemas.openxmlformats.org/officeDocument/2006/relationships/slideLayout" Target="../slideLayouts/slideLayout184.xml"/><Relationship Id="rId64" Type="http://schemas.openxmlformats.org/officeDocument/2006/relationships/theme" Target="../theme/theme4.xml"/><Relationship Id="rId8" Type="http://schemas.openxmlformats.org/officeDocument/2006/relationships/slideLayout" Target="../slideLayouts/slideLayout136.xml"/><Relationship Id="rId51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slideLayout" Target="../slideLayouts/slideLayout161.xml"/><Relationship Id="rId38" Type="http://schemas.openxmlformats.org/officeDocument/2006/relationships/slideLayout" Target="../slideLayouts/slideLayout166.xml"/><Relationship Id="rId46" Type="http://schemas.openxmlformats.org/officeDocument/2006/relationships/slideLayout" Target="../slideLayouts/slideLayout174.xml"/><Relationship Id="rId59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48.xml"/><Relationship Id="rId41" Type="http://schemas.openxmlformats.org/officeDocument/2006/relationships/slideLayout" Target="../slideLayouts/slideLayout169.xml"/><Relationship Id="rId54" Type="http://schemas.openxmlformats.org/officeDocument/2006/relationships/slideLayout" Target="../slideLayouts/slideLayout182.xml"/><Relationship Id="rId6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36" Type="http://schemas.openxmlformats.org/officeDocument/2006/relationships/slideLayout" Target="../slideLayouts/slideLayout164.xml"/><Relationship Id="rId49" Type="http://schemas.openxmlformats.org/officeDocument/2006/relationships/slideLayout" Target="../slideLayouts/slideLayout177.xml"/><Relationship Id="rId57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9.xml"/><Relationship Id="rId44" Type="http://schemas.openxmlformats.org/officeDocument/2006/relationships/slideLayout" Target="../slideLayouts/slideLayout172.xml"/><Relationship Id="rId52" Type="http://schemas.openxmlformats.org/officeDocument/2006/relationships/slideLayout" Target="../slideLayouts/slideLayout180.xml"/><Relationship Id="rId6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7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50" tIns="223450" rIns="223450" bIns="223450" anchor="t" anchorCtr="0">
            <a:noAutofit/>
          </a:bodyPr>
          <a:lstStyle>
            <a:lvl1pPr lvl="0" algn="r" rtl="0">
              <a:buNone/>
              <a:defRPr sz="3200">
                <a:solidFill>
                  <a:schemeClr val="tx1"/>
                </a:solidFill>
              </a:defRPr>
            </a:lvl1pPr>
            <a:lvl2pPr lvl="1" algn="r" rtl="0">
              <a:buNone/>
              <a:defRPr sz="3200">
                <a:solidFill>
                  <a:schemeClr val="tx1"/>
                </a:solidFill>
              </a:defRPr>
            </a:lvl2pPr>
            <a:lvl3pPr lvl="2" algn="r" rtl="0">
              <a:buNone/>
              <a:defRPr sz="3200">
                <a:solidFill>
                  <a:schemeClr val="tx1"/>
                </a:solidFill>
              </a:defRPr>
            </a:lvl3pPr>
            <a:lvl4pPr lvl="3" algn="r" rtl="0">
              <a:buNone/>
              <a:defRPr sz="3200">
                <a:solidFill>
                  <a:schemeClr val="tx1"/>
                </a:solidFill>
              </a:defRPr>
            </a:lvl4pPr>
            <a:lvl5pPr lvl="4" algn="r" rtl="0">
              <a:buNone/>
              <a:defRPr sz="3200">
                <a:solidFill>
                  <a:schemeClr val="tx1"/>
                </a:solidFill>
              </a:defRPr>
            </a:lvl5pPr>
            <a:lvl6pPr lvl="5" algn="r" rtl="0">
              <a:buNone/>
              <a:defRPr sz="3200">
                <a:solidFill>
                  <a:schemeClr val="tx1"/>
                </a:solidFill>
              </a:defRPr>
            </a:lvl6pPr>
            <a:lvl7pPr lvl="6" algn="r" rtl="0">
              <a:buNone/>
              <a:defRPr sz="3200">
                <a:solidFill>
                  <a:schemeClr val="tx1"/>
                </a:solidFill>
              </a:defRPr>
            </a:lvl7pPr>
            <a:lvl8pPr lvl="7" algn="r" rtl="0">
              <a:buNone/>
              <a:defRPr sz="3200">
                <a:solidFill>
                  <a:schemeClr val="tx1"/>
                </a:solidFill>
              </a:defRPr>
            </a:lvl8pPr>
            <a:lvl9pPr lvl="8" algn="r" rtl="0">
              <a:buNone/>
              <a:defRPr sz="3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712" r:id="rId57"/>
    <p:sldLayoutId id="2147483713" r:id="rId58"/>
    <p:sldLayoutId id="2147483714" r:id="rId59"/>
    <p:sldLayoutId id="2147483715" r:id="rId6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1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50" tIns="223450" rIns="223450" bIns="223450" anchor="t" anchorCtr="0">
            <a:noAutofit/>
          </a:bodyPr>
          <a:lstStyle>
            <a:lvl1pPr lvl="0" algn="r" rtl="0">
              <a:buNone/>
              <a:defRPr sz="3200">
                <a:solidFill>
                  <a:schemeClr val="tx1"/>
                </a:solidFill>
              </a:defRPr>
            </a:lvl1pPr>
            <a:lvl2pPr lvl="1" algn="r" rtl="0">
              <a:buNone/>
              <a:defRPr sz="3200">
                <a:solidFill>
                  <a:schemeClr val="tx1"/>
                </a:solidFill>
              </a:defRPr>
            </a:lvl2pPr>
            <a:lvl3pPr lvl="2" algn="r" rtl="0">
              <a:buNone/>
              <a:defRPr sz="3200">
                <a:solidFill>
                  <a:schemeClr val="tx1"/>
                </a:solidFill>
              </a:defRPr>
            </a:lvl3pPr>
            <a:lvl4pPr lvl="3" algn="r" rtl="0">
              <a:buNone/>
              <a:defRPr sz="3200">
                <a:solidFill>
                  <a:schemeClr val="tx1"/>
                </a:solidFill>
              </a:defRPr>
            </a:lvl4pPr>
            <a:lvl5pPr lvl="4" algn="r" rtl="0">
              <a:buNone/>
              <a:defRPr sz="3200">
                <a:solidFill>
                  <a:schemeClr val="tx1"/>
                </a:solidFill>
              </a:defRPr>
            </a:lvl5pPr>
            <a:lvl6pPr lvl="5" algn="r" rtl="0">
              <a:buNone/>
              <a:defRPr sz="3200">
                <a:solidFill>
                  <a:schemeClr val="tx1"/>
                </a:solidFill>
              </a:defRPr>
            </a:lvl6pPr>
            <a:lvl7pPr lvl="6" algn="r" rtl="0">
              <a:buNone/>
              <a:defRPr sz="3200">
                <a:solidFill>
                  <a:schemeClr val="tx1"/>
                </a:solidFill>
              </a:defRPr>
            </a:lvl7pPr>
            <a:lvl8pPr lvl="7" algn="r" rtl="0">
              <a:buNone/>
              <a:defRPr sz="3200">
                <a:solidFill>
                  <a:schemeClr val="tx1"/>
                </a:solidFill>
              </a:defRPr>
            </a:lvl8pPr>
            <a:lvl9pPr lvl="8" algn="r" rtl="0">
              <a:buNone/>
              <a:defRPr sz="3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132"/>
          <p:cNvSpPr txBox="1">
            <a:spLocks noGrp="1"/>
          </p:cNvSpPr>
          <p:nvPr>
            <p:ph type="sldNum" idx="12"/>
          </p:nvPr>
        </p:nvSpPr>
        <p:spPr>
          <a:xfrm>
            <a:off x="22812382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50" tIns="223450" rIns="223450" bIns="223450" anchor="t" anchorCtr="0">
            <a:noAutofit/>
          </a:bodyPr>
          <a:lstStyle>
            <a:lvl1pPr lvl="0" algn="r" rtl="0">
              <a:buNone/>
              <a:defRPr sz="3200">
                <a:solidFill>
                  <a:schemeClr val="tx1"/>
                </a:solidFill>
              </a:defRPr>
            </a:lvl1pPr>
            <a:lvl2pPr lvl="1" algn="r" rtl="0">
              <a:buNone/>
              <a:defRPr sz="3200">
                <a:solidFill>
                  <a:schemeClr val="tx1"/>
                </a:solidFill>
              </a:defRPr>
            </a:lvl2pPr>
            <a:lvl3pPr lvl="2" algn="r" rtl="0">
              <a:buNone/>
              <a:defRPr sz="3200">
                <a:solidFill>
                  <a:schemeClr val="tx1"/>
                </a:solidFill>
              </a:defRPr>
            </a:lvl3pPr>
            <a:lvl4pPr lvl="3" algn="r" rtl="0">
              <a:buNone/>
              <a:defRPr sz="3200">
                <a:solidFill>
                  <a:schemeClr val="tx1"/>
                </a:solidFill>
              </a:defRPr>
            </a:lvl4pPr>
            <a:lvl5pPr lvl="4" algn="r" rtl="0">
              <a:buNone/>
              <a:defRPr sz="3200">
                <a:solidFill>
                  <a:schemeClr val="tx1"/>
                </a:solidFill>
              </a:defRPr>
            </a:lvl5pPr>
            <a:lvl6pPr lvl="5" algn="r" rtl="0">
              <a:buNone/>
              <a:defRPr sz="3200">
                <a:solidFill>
                  <a:schemeClr val="tx1"/>
                </a:solidFill>
              </a:defRPr>
            </a:lvl6pPr>
            <a:lvl7pPr lvl="6" algn="r" rtl="0">
              <a:buNone/>
              <a:defRPr sz="3200">
                <a:solidFill>
                  <a:schemeClr val="tx1"/>
                </a:solidFill>
              </a:defRPr>
            </a:lvl7pPr>
            <a:lvl8pPr lvl="7" algn="r" rtl="0">
              <a:buNone/>
              <a:defRPr sz="3200">
                <a:solidFill>
                  <a:schemeClr val="tx1"/>
                </a:solidFill>
              </a:defRPr>
            </a:lvl8pPr>
            <a:lvl9pPr lvl="8" algn="r" rtl="0">
              <a:buNone/>
              <a:defRPr sz="3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6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  <p:sldLayoutId id="2147483833" r:id="rId58"/>
    <p:sldLayoutId id="2147483834" r:id="rId59"/>
    <p:sldLayoutId id="2147483835" r:id="rId60"/>
    <p:sldLayoutId id="2147483836" r:id="rId61"/>
    <p:sldLayoutId id="2147483837" r:id="rId62"/>
    <p:sldLayoutId id="2147483838" r:id="rId6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mailto:william@hashicorp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2" name="Google Shape;5292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3" name="Google Shape;5293;p196"/>
          <p:cNvCxnSpPr/>
          <p:nvPr/>
        </p:nvCxnSpPr>
        <p:spPr>
          <a:xfrm>
            <a:off x="8151300" y="1596900"/>
            <a:ext cx="0" cy="10522200"/>
          </a:xfrm>
          <a:prstGeom prst="straightConnector1">
            <a:avLst/>
          </a:prstGeom>
          <a:noFill/>
          <a:ln w="19050" cap="flat" cmpd="sng">
            <a:solidFill>
              <a:srgbClr val="4E515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94" name="Google Shape;5294;p196"/>
          <p:cNvGrpSpPr/>
          <p:nvPr/>
        </p:nvGrpSpPr>
        <p:grpSpPr>
          <a:xfrm>
            <a:off x="1879949" y="6303026"/>
            <a:ext cx="4781770" cy="1116547"/>
            <a:chOff x="9845790" y="1124335"/>
            <a:chExt cx="3841396" cy="896969"/>
          </a:xfrm>
        </p:grpSpPr>
        <p:sp>
          <p:nvSpPr>
            <p:cNvPr id="5295" name="Google Shape;5295;p196"/>
            <p:cNvSpPr/>
            <p:nvPr/>
          </p:nvSpPr>
          <p:spPr>
            <a:xfrm>
              <a:off x="11945095" y="1294999"/>
              <a:ext cx="301097" cy="516007"/>
            </a:xfrm>
            <a:custGeom>
              <a:avLst/>
              <a:gdLst/>
              <a:ahLst/>
              <a:cxnLst/>
              <a:rect l="l" t="t" r="r" b="b"/>
              <a:pathLst>
                <a:path w="3525" h="6041" extrusionOk="0">
                  <a:moveTo>
                    <a:pt x="1045" y="1"/>
                  </a:moveTo>
                  <a:lnTo>
                    <a:pt x="1" y="153"/>
                  </a:lnTo>
                  <a:lnTo>
                    <a:pt x="1" y="6040"/>
                  </a:lnTo>
                  <a:lnTo>
                    <a:pt x="1045" y="6040"/>
                  </a:lnTo>
                  <a:lnTo>
                    <a:pt x="1045" y="3141"/>
                  </a:lnTo>
                  <a:cubicBezTo>
                    <a:pt x="1428" y="2945"/>
                    <a:pt x="1883" y="2784"/>
                    <a:pt x="2142" y="2784"/>
                  </a:cubicBezTo>
                  <a:cubicBezTo>
                    <a:pt x="2383" y="2784"/>
                    <a:pt x="2472" y="2900"/>
                    <a:pt x="2472" y="3123"/>
                  </a:cubicBezTo>
                  <a:lnTo>
                    <a:pt x="2472" y="6040"/>
                  </a:lnTo>
                  <a:lnTo>
                    <a:pt x="3525" y="6040"/>
                  </a:lnTo>
                  <a:lnTo>
                    <a:pt x="3525" y="3007"/>
                  </a:lnTo>
                  <a:cubicBezTo>
                    <a:pt x="3525" y="2267"/>
                    <a:pt x="3275" y="1776"/>
                    <a:pt x="2579" y="1776"/>
                  </a:cubicBezTo>
                  <a:cubicBezTo>
                    <a:pt x="2133" y="1776"/>
                    <a:pt x="1509" y="1937"/>
                    <a:pt x="1045" y="2178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96"/>
            <p:cNvSpPr/>
            <p:nvPr/>
          </p:nvSpPr>
          <p:spPr>
            <a:xfrm>
              <a:off x="10882929" y="1322503"/>
              <a:ext cx="366612" cy="488503"/>
            </a:xfrm>
            <a:custGeom>
              <a:avLst/>
              <a:gdLst/>
              <a:ahLst/>
              <a:cxnLst/>
              <a:rect l="l" t="t" r="r" b="b"/>
              <a:pathLst>
                <a:path w="4292" h="5719" extrusionOk="0">
                  <a:moveTo>
                    <a:pt x="0" y="0"/>
                  </a:moveTo>
                  <a:lnTo>
                    <a:pt x="0" y="5718"/>
                  </a:lnTo>
                  <a:lnTo>
                    <a:pt x="1079" y="5718"/>
                  </a:lnTo>
                  <a:lnTo>
                    <a:pt x="1079" y="3310"/>
                  </a:lnTo>
                  <a:lnTo>
                    <a:pt x="3203" y="3310"/>
                  </a:lnTo>
                  <a:lnTo>
                    <a:pt x="3203" y="5718"/>
                  </a:lnTo>
                  <a:lnTo>
                    <a:pt x="4291" y="5718"/>
                  </a:lnTo>
                  <a:lnTo>
                    <a:pt x="4291" y="0"/>
                  </a:lnTo>
                  <a:lnTo>
                    <a:pt x="3203" y="0"/>
                  </a:lnTo>
                  <a:lnTo>
                    <a:pt x="3203" y="2355"/>
                  </a:lnTo>
                  <a:lnTo>
                    <a:pt x="1079" y="2355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96"/>
            <p:cNvSpPr/>
            <p:nvPr/>
          </p:nvSpPr>
          <p:spPr>
            <a:xfrm>
              <a:off x="11308052" y="1446700"/>
              <a:ext cx="279828" cy="371908"/>
            </a:xfrm>
            <a:custGeom>
              <a:avLst/>
              <a:gdLst/>
              <a:ahLst/>
              <a:cxnLst/>
              <a:rect l="l" t="t" r="r" b="b"/>
              <a:pathLst>
                <a:path w="3276" h="4354" extrusionOk="0">
                  <a:moveTo>
                    <a:pt x="2410" y="4264"/>
                  </a:moveTo>
                  <a:lnTo>
                    <a:pt x="3275" y="4264"/>
                  </a:lnTo>
                  <a:lnTo>
                    <a:pt x="3275" y="1508"/>
                  </a:lnTo>
                  <a:cubicBezTo>
                    <a:pt x="3275" y="464"/>
                    <a:pt x="2882" y="0"/>
                    <a:pt x="1571" y="0"/>
                  </a:cubicBezTo>
                  <a:cubicBezTo>
                    <a:pt x="1107" y="0"/>
                    <a:pt x="527" y="72"/>
                    <a:pt x="135" y="196"/>
                  </a:cubicBezTo>
                  <a:lnTo>
                    <a:pt x="269" y="990"/>
                  </a:lnTo>
                  <a:cubicBezTo>
                    <a:pt x="634" y="919"/>
                    <a:pt x="1045" y="865"/>
                    <a:pt x="1428" y="865"/>
                  </a:cubicBezTo>
                  <a:cubicBezTo>
                    <a:pt x="2097" y="865"/>
                    <a:pt x="2222" y="1026"/>
                    <a:pt x="2222" y="1490"/>
                  </a:cubicBezTo>
                  <a:lnTo>
                    <a:pt x="2222" y="1927"/>
                  </a:lnTo>
                  <a:lnTo>
                    <a:pt x="1214" y="1927"/>
                  </a:lnTo>
                  <a:cubicBezTo>
                    <a:pt x="367" y="1927"/>
                    <a:pt x="1" y="2257"/>
                    <a:pt x="1" y="3105"/>
                  </a:cubicBezTo>
                  <a:cubicBezTo>
                    <a:pt x="1" y="3827"/>
                    <a:pt x="322" y="4354"/>
                    <a:pt x="1089" y="4354"/>
                  </a:cubicBezTo>
                  <a:cubicBezTo>
                    <a:pt x="1509" y="4354"/>
                    <a:pt x="1955" y="4229"/>
                    <a:pt x="2338" y="3988"/>
                  </a:cubicBezTo>
                  <a:close/>
                  <a:moveTo>
                    <a:pt x="1446" y="2685"/>
                  </a:moveTo>
                  <a:lnTo>
                    <a:pt x="2222" y="2685"/>
                  </a:lnTo>
                  <a:lnTo>
                    <a:pt x="2222" y="3301"/>
                  </a:lnTo>
                  <a:cubicBezTo>
                    <a:pt x="2026" y="3417"/>
                    <a:pt x="1741" y="3524"/>
                    <a:pt x="1437" y="3524"/>
                  </a:cubicBezTo>
                  <a:cubicBezTo>
                    <a:pt x="1107" y="3524"/>
                    <a:pt x="1009" y="3390"/>
                    <a:pt x="1009" y="3096"/>
                  </a:cubicBezTo>
                  <a:cubicBezTo>
                    <a:pt x="1009" y="2784"/>
                    <a:pt x="1107" y="2685"/>
                    <a:pt x="1446" y="2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96"/>
            <p:cNvSpPr/>
            <p:nvPr/>
          </p:nvSpPr>
          <p:spPr>
            <a:xfrm>
              <a:off x="11637251" y="1446700"/>
              <a:ext cx="253092" cy="371908"/>
            </a:xfrm>
            <a:custGeom>
              <a:avLst/>
              <a:gdLst/>
              <a:ahLst/>
              <a:cxnLst/>
              <a:rect l="l" t="t" r="r" b="b"/>
              <a:pathLst>
                <a:path w="2963" h="4354" extrusionOk="0">
                  <a:moveTo>
                    <a:pt x="1616" y="0"/>
                  </a:moveTo>
                  <a:cubicBezTo>
                    <a:pt x="420" y="0"/>
                    <a:pt x="54" y="366"/>
                    <a:pt x="54" y="1204"/>
                  </a:cubicBezTo>
                  <a:cubicBezTo>
                    <a:pt x="54" y="2016"/>
                    <a:pt x="170" y="2275"/>
                    <a:pt x="1196" y="2525"/>
                  </a:cubicBezTo>
                  <a:cubicBezTo>
                    <a:pt x="1874" y="2685"/>
                    <a:pt x="1928" y="2819"/>
                    <a:pt x="1928" y="3069"/>
                  </a:cubicBezTo>
                  <a:cubicBezTo>
                    <a:pt x="1928" y="3390"/>
                    <a:pt x="1856" y="3497"/>
                    <a:pt x="1393" y="3497"/>
                  </a:cubicBezTo>
                  <a:cubicBezTo>
                    <a:pt x="964" y="3497"/>
                    <a:pt x="500" y="3417"/>
                    <a:pt x="153" y="3310"/>
                  </a:cubicBezTo>
                  <a:lnTo>
                    <a:pt x="1" y="4113"/>
                  </a:lnTo>
                  <a:cubicBezTo>
                    <a:pt x="393" y="4247"/>
                    <a:pt x="1000" y="4354"/>
                    <a:pt x="1446" y="4354"/>
                  </a:cubicBezTo>
                  <a:cubicBezTo>
                    <a:pt x="2713" y="4354"/>
                    <a:pt x="2963" y="3854"/>
                    <a:pt x="2963" y="3051"/>
                  </a:cubicBezTo>
                  <a:cubicBezTo>
                    <a:pt x="2963" y="2186"/>
                    <a:pt x="2847" y="2034"/>
                    <a:pt x="1678" y="1722"/>
                  </a:cubicBezTo>
                  <a:cubicBezTo>
                    <a:pt x="1107" y="1579"/>
                    <a:pt x="1089" y="1552"/>
                    <a:pt x="1089" y="1213"/>
                  </a:cubicBezTo>
                  <a:cubicBezTo>
                    <a:pt x="1089" y="955"/>
                    <a:pt x="1161" y="857"/>
                    <a:pt x="1616" y="857"/>
                  </a:cubicBezTo>
                  <a:cubicBezTo>
                    <a:pt x="1946" y="857"/>
                    <a:pt x="2454" y="919"/>
                    <a:pt x="2766" y="973"/>
                  </a:cubicBezTo>
                  <a:lnTo>
                    <a:pt x="2873" y="143"/>
                  </a:lnTo>
                  <a:cubicBezTo>
                    <a:pt x="2508" y="45"/>
                    <a:pt x="2008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96"/>
            <p:cNvSpPr/>
            <p:nvPr/>
          </p:nvSpPr>
          <p:spPr>
            <a:xfrm>
              <a:off x="12311707" y="1453534"/>
              <a:ext cx="89945" cy="357472"/>
            </a:xfrm>
            <a:custGeom>
              <a:avLst/>
              <a:gdLst/>
              <a:ahLst/>
              <a:cxnLst/>
              <a:rect l="l" t="t" r="r" b="b"/>
              <a:pathLst>
                <a:path w="1053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1053" y="418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96"/>
            <p:cNvSpPr/>
            <p:nvPr/>
          </p:nvSpPr>
          <p:spPr>
            <a:xfrm>
              <a:off x="12311707" y="1299611"/>
              <a:ext cx="89945" cy="103697"/>
            </a:xfrm>
            <a:custGeom>
              <a:avLst/>
              <a:gdLst/>
              <a:ahLst/>
              <a:cxnLst/>
              <a:rect l="l" t="t" r="r" b="b"/>
              <a:pathLst>
                <a:path w="1053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053" y="121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96"/>
            <p:cNvSpPr/>
            <p:nvPr/>
          </p:nvSpPr>
          <p:spPr>
            <a:xfrm>
              <a:off x="12464092" y="1314816"/>
              <a:ext cx="306393" cy="503792"/>
            </a:xfrm>
            <a:custGeom>
              <a:avLst/>
              <a:gdLst/>
              <a:ahLst/>
              <a:cxnLst/>
              <a:rect l="l" t="t" r="r" b="b"/>
              <a:pathLst>
                <a:path w="3587" h="5898" extrusionOk="0">
                  <a:moveTo>
                    <a:pt x="2034" y="1"/>
                  </a:moveTo>
                  <a:cubicBezTo>
                    <a:pt x="607" y="1"/>
                    <a:pt x="0" y="616"/>
                    <a:pt x="0" y="1660"/>
                  </a:cubicBezTo>
                  <a:lnTo>
                    <a:pt x="0" y="4238"/>
                  </a:lnTo>
                  <a:cubicBezTo>
                    <a:pt x="0" y="5291"/>
                    <a:pt x="607" y="5898"/>
                    <a:pt x="2034" y="5898"/>
                  </a:cubicBezTo>
                  <a:cubicBezTo>
                    <a:pt x="2569" y="5898"/>
                    <a:pt x="3114" y="5826"/>
                    <a:pt x="3586" y="5710"/>
                  </a:cubicBezTo>
                  <a:lnTo>
                    <a:pt x="3471" y="4774"/>
                  </a:lnTo>
                  <a:cubicBezTo>
                    <a:pt x="3007" y="4854"/>
                    <a:pt x="2462" y="4916"/>
                    <a:pt x="2070" y="4916"/>
                  </a:cubicBezTo>
                  <a:cubicBezTo>
                    <a:pt x="1321" y="4916"/>
                    <a:pt x="1080" y="4658"/>
                    <a:pt x="1080" y="4051"/>
                  </a:cubicBezTo>
                  <a:lnTo>
                    <a:pt x="1080" y="1847"/>
                  </a:lnTo>
                  <a:cubicBezTo>
                    <a:pt x="1080" y="1241"/>
                    <a:pt x="1321" y="982"/>
                    <a:pt x="2070" y="982"/>
                  </a:cubicBezTo>
                  <a:cubicBezTo>
                    <a:pt x="2462" y="982"/>
                    <a:pt x="3007" y="1045"/>
                    <a:pt x="3471" y="1125"/>
                  </a:cubicBezTo>
                  <a:lnTo>
                    <a:pt x="3586" y="188"/>
                  </a:lnTo>
                  <a:cubicBezTo>
                    <a:pt x="3114" y="72"/>
                    <a:pt x="2569" y="1"/>
                    <a:pt x="2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96"/>
            <p:cNvSpPr/>
            <p:nvPr/>
          </p:nvSpPr>
          <p:spPr>
            <a:xfrm>
              <a:off x="12798587" y="1446700"/>
              <a:ext cx="311005" cy="371908"/>
            </a:xfrm>
            <a:custGeom>
              <a:avLst/>
              <a:gdLst/>
              <a:ahLst/>
              <a:cxnLst/>
              <a:rect l="l" t="t" r="r" b="b"/>
              <a:pathLst>
                <a:path w="3641" h="4354" extrusionOk="0">
                  <a:moveTo>
                    <a:pt x="1820" y="4354"/>
                  </a:moveTo>
                  <a:cubicBezTo>
                    <a:pt x="384" y="4354"/>
                    <a:pt x="1" y="3560"/>
                    <a:pt x="1" y="2703"/>
                  </a:cubicBezTo>
                  <a:lnTo>
                    <a:pt x="1" y="1651"/>
                  </a:lnTo>
                  <a:cubicBezTo>
                    <a:pt x="1" y="785"/>
                    <a:pt x="384" y="0"/>
                    <a:pt x="1820" y="0"/>
                  </a:cubicBezTo>
                  <a:cubicBezTo>
                    <a:pt x="3257" y="0"/>
                    <a:pt x="3640" y="785"/>
                    <a:pt x="3640" y="1651"/>
                  </a:cubicBezTo>
                  <a:lnTo>
                    <a:pt x="3640" y="2703"/>
                  </a:lnTo>
                  <a:cubicBezTo>
                    <a:pt x="3640" y="3560"/>
                    <a:pt x="3257" y="4354"/>
                    <a:pt x="1820" y="4354"/>
                  </a:cubicBezTo>
                  <a:close/>
                  <a:moveTo>
                    <a:pt x="1820" y="892"/>
                  </a:moveTo>
                  <a:cubicBezTo>
                    <a:pt x="1267" y="892"/>
                    <a:pt x="1053" y="1142"/>
                    <a:pt x="1053" y="1615"/>
                  </a:cubicBezTo>
                  <a:lnTo>
                    <a:pt x="1053" y="2739"/>
                  </a:lnTo>
                  <a:cubicBezTo>
                    <a:pt x="1053" y="3212"/>
                    <a:pt x="1267" y="3462"/>
                    <a:pt x="1820" y="3462"/>
                  </a:cubicBezTo>
                  <a:cubicBezTo>
                    <a:pt x="2382" y="3462"/>
                    <a:pt x="2597" y="3212"/>
                    <a:pt x="2597" y="2739"/>
                  </a:cubicBezTo>
                  <a:lnTo>
                    <a:pt x="2597" y="1615"/>
                  </a:lnTo>
                  <a:cubicBezTo>
                    <a:pt x="2597" y="1142"/>
                    <a:pt x="2382" y="892"/>
                    <a:pt x="1820" y="8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96"/>
            <p:cNvSpPr/>
            <p:nvPr/>
          </p:nvSpPr>
          <p:spPr>
            <a:xfrm>
              <a:off x="13163576" y="1446700"/>
              <a:ext cx="184502" cy="364306"/>
            </a:xfrm>
            <a:custGeom>
              <a:avLst/>
              <a:gdLst/>
              <a:ahLst/>
              <a:cxnLst/>
              <a:rect l="l" t="t" r="r" b="b"/>
              <a:pathLst>
                <a:path w="2160" h="4265" extrusionOk="0">
                  <a:moveTo>
                    <a:pt x="2053" y="0"/>
                  </a:moveTo>
                  <a:cubicBezTo>
                    <a:pt x="1687" y="98"/>
                    <a:pt x="1187" y="393"/>
                    <a:pt x="955" y="544"/>
                  </a:cubicBezTo>
                  <a:lnTo>
                    <a:pt x="884" y="80"/>
                  </a:lnTo>
                  <a:lnTo>
                    <a:pt x="1" y="80"/>
                  </a:lnTo>
                  <a:lnTo>
                    <a:pt x="1" y="4264"/>
                  </a:lnTo>
                  <a:lnTo>
                    <a:pt x="1044" y="4264"/>
                  </a:lnTo>
                  <a:lnTo>
                    <a:pt x="1044" y="1570"/>
                  </a:lnTo>
                  <a:cubicBezTo>
                    <a:pt x="1428" y="1329"/>
                    <a:pt x="1749" y="1142"/>
                    <a:pt x="2160" y="955"/>
                  </a:cubicBezTo>
                  <a:lnTo>
                    <a:pt x="2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96"/>
            <p:cNvSpPr/>
            <p:nvPr/>
          </p:nvSpPr>
          <p:spPr>
            <a:xfrm>
              <a:off x="13383782" y="1446700"/>
              <a:ext cx="303403" cy="521303"/>
            </a:xfrm>
            <a:custGeom>
              <a:avLst/>
              <a:gdLst/>
              <a:ahLst/>
              <a:cxnLst/>
              <a:rect l="l" t="t" r="r" b="b"/>
              <a:pathLst>
                <a:path w="3552" h="6103" extrusionOk="0">
                  <a:moveTo>
                    <a:pt x="3551" y="2873"/>
                  </a:moveTo>
                  <a:cubicBezTo>
                    <a:pt x="3551" y="3801"/>
                    <a:pt x="3141" y="4354"/>
                    <a:pt x="2169" y="4354"/>
                  </a:cubicBezTo>
                  <a:cubicBezTo>
                    <a:pt x="1803" y="4354"/>
                    <a:pt x="1375" y="4300"/>
                    <a:pt x="1054" y="4229"/>
                  </a:cubicBezTo>
                  <a:lnTo>
                    <a:pt x="1054" y="5959"/>
                  </a:lnTo>
                  <a:lnTo>
                    <a:pt x="1" y="6102"/>
                  </a:lnTo>
                  <a:lnTo>
                    <a:pt x="1" y="80"/>
                  </a:lnTo>
                  <a:lnTo>
                    <a:pt x="839" y="80"/>
                  </a:lnTo>
                  <a:lnTo>
                    <a:pt x="938" y="437"/>
                  </a:lnTo>
                  <a:cubicBezTo>
                    <a:pt x="1312" y="170"/>
                    <a:pt x="1741" y="0"/>
                    <a:pt x="2267" y="0"/>
                  </a:cubicBezTo>
                  <a:cubicBezTo>
                    <a:pt x="3105" y="0"/>
                    <a:pt x="3551" y="491"/>
                    <a:pt x="3551" y="1445"/>
                  </a:cubicBezTo>
                  <a:close/>
                  <a:moveTo>
                    <a:pt x="1054" y="3346"/>
                  </a:moveTo>
                  <a:cubicBezTo>
                    <a:pt x="1330" y="3408"/>
                    <a:pt x="1678" y="3462"/>
                    <a:pt x="1981" y="3462"/>
                  </a:cubicBezTo>
                  <a:cubicBezTo>
                    <a:pt x="2356" y="3462"/>
                    <a:pt x="2508" y="3283"/>
                    <a:pt x="2508" y="2899"/>
                  </a:cubicBezTo>
                  <a:lnTo>
                    <a:pt x="2508" y="1419"/>
                  </a:lnTo>
                  <a:cubicBezTo>
                    <a:pt x="2508" y="1080"/>
                    <a:pt x="2374" y="892"/>
                    <a:pt x="1990" y="892"/>
                  </a:cubicBezTo>
                  <a:cubicBezTo>
                    <a:pt x="1642" y="892"/>
                    <a:pt x="1277" y="1062"/>
                    <a:pt x="105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96"/>
            <p:cNvSpPr/>
            <p:nvPr/>
          </p:nvSpPr>
          <p:spPr>
            <a:xfrm>
              <a:off x="9845790" y="1124335"/>
              <a:ext cx="352860" cy="768928"/>
            </a:xfrm>
            <a:custGeom>
              <a:avLst/>
              <a:gdLst/>
              <a:ahLst/>
              <a:cxnLst/>
              <a:rect l="l" t="t" r="r" b="b"/>
              <a:pathLst>
                <a:path w="4131" h="9002" extrusionOk="0">
                  <a:moveTo>
                    <a:pt x="4131" y="1"/>
                  </a:moveTo>
                  <a:lnTo>
                    <a:pt x="1" y="2382"/>
                  </a:lnTo>
                  <a:lnTo>
                    <a:pt x="1" y="8110"/>
                  </a:lnTo>
                  <a:lnTo>
                    <a:pt x="1544" y="9002"/>
                  </a:lnTo>
                  <a:lnTo>
                    <a:pt x="1544" y="3284"/>
                  </a:lnTo>
                  <a:lnTo>
                    <a:pt x="4131" y="1794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96"/>
            <p:cNvSpPr/>
            <p:nvPr/>
          </p:nvSpPr>
          <p:spPr>
            <a:xfrm>
              <a:off x="10065996" y="1124335"/>
              <a:ext cx="405477" cy="896200"/>
            </a:xfrm>
            <a:custGeom>
              <a:avLst/>
              <a:gdLst/>
              <a:ahLst/>
              <a:cxnLst/>
              <a:rect l="l" t="t" r="r" b="b"/>
              <a:pathLst>
                <a:path w="4747" h="10492" extrusionOk="0">
                  <a:moveTo>
                    <a:pt x="3194" y="1"/>
                  </a:moveTo>
                  <a:lnTo>
                    <a:pt x="3194" y="4559"/>
                  </a:lnTo>
                  <a:lnTo>
                    <a:pt x="1553" y="4559"/>
                  </a:lnTo>
                  <a:lnTo>
                    <a:pt x="1553" y="2864"/>
                  </a:lnTo>
                  <a:lnTo>
                    <a:pt x="1" y="3756"/>
                  </a:lnTo>
                  <a:lnTo>
                    <a:pt x="1" y="9600"/>
                  </a:lnTo>
                  <a:lnTo>
                    <a:pt x="1553" y="10492"/>
                  </a:lnTo>
                  <a:lnTo>
                    <a:pt x="1553" y="5951"/>
                  </a:lnTo>
                  <a:lnTo>
                    <a:pt x="3194" y="5951"/>
                  </a:lnTo>
                  <a:lnTo>
                    <a:pt x="3194" y="7637"/>
                  </a:lnTo>
                  <a:lnTo>
                    <a:pt x="4747" y="6745"/>
                  </a:lnTo>
                  <a:lnTo>
                    <a:pt x="4747" y="902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96"/>
            <p:cNvSpPr/>
            <p:nvPr/>
          </p:nvSpPr>
          <p:spPr>
            <a:xfrm>
              <a:off x="10338819" y="1251607"/>
              <a:ext cx="352860" cy="769697"/>
            </a:xfrm>
            <a:custGeom>
              <a:avLst/>
              <a:gdLst/>
              <a:ahLst/>
              <a:cxnLst/>
              <a:rect l="l" t="t" r="r" b="b"/>
              <a:pathLst>
                <a:path w="4131" h="9011" extrusionOk="0">
                  <a:moveTo>
                    <a:pt x="2579" y="0"/>
                  </a:moveTo>
                  <a:lnTo>
                    <a:pt x="2579" y="5728"/>
                  </a:lnTo>
                  <a:lnTo>
                    <a:pt x="0" y="7217"/>
                  </a:lnTo>
                  <a:lnTo>
                    <a:pt x="0" y="9011"/>
                  </a:lnTo>
                  <a:lnTo>
                    <a:pt x="4131" y="6620"/>
                  </a:lnTo>
                  <a:lnTo>
                    <a:pt x="4131" y="901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8" name="Google Shape;5308;p196"/>
          <p:cNvSpPr txBox="1">
            <a:spLocks noGrp="1"/>
          </p:cNvSpPr>
          <p:nvPr>
            <p:ph type="title"/>
          </p:nvPr>
        </p:nvSpPr>
        <p:spPr>
          <a:xfrm>
            <a:off x="9637175" y="3881238"/>
            <a:ext cx="12918000" cy="5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HashiCorp</a:t>
            </a:r>
            <a:r>
              <a:rPr lang="en-US" sz="9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Corporate Overview</a:t>
            </a:r>
            <a:endParaRPr sz="9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William Patton - Solutions Engineer</a:t>
            </a:r>
            <a:b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william@hashicorp.com</a:t>
            </a:r>
            <a:r>
              <a:rPr lang="en-US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</a:t>
            </a:r>
            <a:r>
              <a:rPr lang="en-US" sz="48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wpatton</a:t>
            </a:r>
            <a:r>
              <a:rPr lang="en-US" sz="4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4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86A0B3C6-898B-B843-A66F-BA989F9B7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5663" y="10230436"/>
            <a:ext cx="848052" cy="6360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2" name="Google Shape;5622;p207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Operating Model with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HashiCorp Suite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23" name="Google Shape;5623;p20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624" name="Google Shape;5624;p20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0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0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27" name="Google Shape;5627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425" y="5528775"/>
            <a:ext cx="5012800" cy="7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8" name="Google Shape;5628;p207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9" name="Google Shape;5629;p207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630" name="Google Shape;5630;p207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07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07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3" name="Google Shape;5633;p207"/>
          <p:cNvSpPr/>
          <p:nvPr/>
        </p:nvSpPr>
        <p:spPr>
          <a:xfrm>
            <a:off x="11387925" y="90359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4" name="Google Shape;5634;p207"/>
          <p:cNvSpPr/>
          <p:nvPr/>
        </p:nvSpPr>
        <p:spPr>
          <a:xfrm>
            <a:off x="11387925" y="7349259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5" name="Google Shape;5635;p207"/>
          <p:cNvSpPr/>
          <p:nvPr/>
        </p:nvSpPr>
        <p:spPr>
          <a:xfrm>
            <a:off x="11387925" y="5503075"/>
            <a:ext cx="3194400" cy="1312500"/>
          </a:xfrm>
          <a:prstGeom prst="roundRect">
            <a:avLst>
              <a:gd name="adj" fmla="val 2940"/>
            </a:avLst>
          </a:prstGeom>
          <a:solidFill>
            <a:srgbClr val="00B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6" name="Google Shape;5636;p207"/>
          <p:cNvGrpSpPr/>
          <p:nvPr/>
        </p:nvGrpSpPr>
        <p:grpSpPr>
          <a:xfrm>
            <a:off x="11818805" y="9374672"/>
            <a:ext cx="1821212" cy="651478"/>
            <a:chOff x="11817744" y="9284398"/>
            <a:chExt cx="2324456" cy="832028"/>
          </a:xfrm>
        </p:grpSpPr>
        <p:sp>
          <p:nvSpPr>
            <p:cNvPr id="5637" name="Google Shape;5637;p207"/>
            <p:cNvSpPr/>
            <p:nvPr/>
          </p:nvSpPr>
          <p:spPr>
            <a:xfrm>
              <a:off x="12783594" y="9454491"/>
              <a:ext cx="1358607" cy="464533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07"/>
            <p:cNvSpPr/>
            <p:nvPr/>
          </p:nvSpPr>
          <p:spPr>
            <a:xfrm>
              <a:off x="11817744" y="9284398"/>
              <a:ext cx="832028" cy="83202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9"/>
                  </a:lnTo>
                  <a:lnTo>
                    <a:pt x="5442" y="3649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9"/>
                  </a:lnTo>
                  <a:lnTo>
                    <a:pt x="4593" y="3649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9"/>
                  </a:lnTo>
                  <a:lnTo>
                    <a:pt x="3744" y="3649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9" name="Google Shape;5639;p207"/>
          <p:cNvGrpSpPr/>
          <p:nvPr/>
        </p:nvGrpSpPr>
        <p:grpSpPr>
          <a:xfrm>
            <a:off x="11796891" y="7604498"/>
            <a:ext cx="2225251" cy="651503"/>
            <a:chOff x="11797347" y="7518637"/>
            <a:chExt cx="2781564" cy="814277"/>
          </a:xfrm>
        </p:grpSpPr>
        <p:sp>
          <p:nvSpPr>
            <p:cNvPr id="5640" name="Google Shape;5640;p207"/>
            <p:cNvSpPr/>
            <p:nvPr/>
          </p:nvSpPr>
          <p:spPr>
            <a:xfrm>
              <a:off x="12923730" y="7679853"/>
              <a:ext cx="1655181" cy="465216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8"/>
                    <a:pt x="12721" y="1578"/>
                  </a:cubicBezTo>
                  <a:cubicBezTo>
                    <a:pt x="13059" y="1578"/>
                    <a:pt x="13510" y="1621"/>
                    <a:pt x="13830" y="1708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8"/>
                    <a:pt x="9810" y="1578"/>
                  </a:cubicBezTo>
                  <a:cubicBezTo>
                    <a:pt x="10425" y="1578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8"/>
                    <a:pt x="5260" y="1578"/>
                  </a:cubicBezTo>
                  <a:cubicBezTo>
                    <a:pt x="6534" y="1578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2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5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07"/>
            <p:cNvSpPr/>
            <p:nvPr/>
          </p:nvSpPr>
          <p:spPr>
            <a:xfrm>
              <a:off x="11797347" y="7518637"/>
              <a:ext cx="846196" cy="814277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3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5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20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8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07"/>
            <p:cNvSpPr/>
            <p:nvPr/>
          </p:nvSpPr>
          <p:spPr>
            <a:xfrm>
              <a:off x="12116110" y="7836632"/>
              <a:ext cx="176835" cy="176067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3" name="Google Shape;5643;p207"/>
          <p:cNvGrpSpPr/>
          <p:nvPr/>
        </p:nvGrpSpPr>
        <p:grpSpPr>
          <a:xfrm>
            <a:off x="11813754" y="5824088"/>
            <a:ext cx="2223374" cy="651479"/>
            <a:chOff x="11775921" y="5686136"/>
            <a:chExt cx="2824407" cy="827590"/>
          </a:xfrm>
        </p:grpSpPr>
        <p:sp>
          <p:nvSpPr>
            <p:cNvPr id="5644" name="Google Shape;5644;p207"/>
            <p:cNvSpPr/>
            <p:nvPr/>
          </p:nvSpPr>
          <p:spPr>
            <a:xfrm>
              <a:off x="12783931" y="5856228"/>
              <a:ext cx="1816398" cy="465216"/>
            </a:xfrm>
            <a:custGeom>
              <a:avLst/>
              <a:gdLst/>
              <a:ahLst/>
              <a:cxnLst/>
              <a:rect l="l" t="t" r="r" b="b"/>
              <a:pathLst>
                <a:path w="21283" h="5451" extrusionOk="0">
                  <a:moveTo>
                    <a:pt x="20347" y="2470"/>
                  </a:moveTo>
                  <a:cubicBezTo>
                    <a:pt x="20104" y="2418"/>
                    <a:pt x="19792" y="2366"/>
                    <a:pt x="19523" y="2366"/>
                  </a:cubicBezTo>
                  <a:cubicBezTo>
                    <a:pt x="19185" y="2366"/>
                    <a:pt x="19055" y="2531"/>
                    <a:pt x="19055" y="2869"/>
                  </a:cubicBezTo>
                  <a:lnTo>
                    <a:pt x="19055" y="4177"/>
                  </a:lnTo>
                  <a:cubicBezTo>
                    <a:pt x="19055" y="4489"/>
                    <a:pt x="19168" y="4654"/>
                    <a:pt x="19515" y="4654"/>
                  </a:cubicBezTo>
                  <a:cubicBezTo>
                    <a:pt x="19818" y="4654"/>
                    <a:pt x="20147" y="4498"/>
                    <a:pt x="20347" y="4316"/>
                  </a:cubicBezTo>
                  <a:close/>
                  <a:moveTo>
                    <a:pt x="18128" y="2886"/>
                  </a:moveTo>
                  <a:cubicBezTo>
                    <a:pt x="18128" y="2063"/>
                    <a:pt x="18492" y="1578"/>
                    <a:pt x="19350" y="1578"/>
                  </a:cubicBezTo>
                  <a:cubicBezTo>
                    <a:pt x="19679" y="1578"/>
                    <a:pt x="20061" y="1621"/>
                    <a:pt x="20347" y="1682"/>
                  </a:cubicBezTo>
                  <a:lnTo>
                    <a:pt x="20347" y="130"/>
                  </a:lnTo>
                  <a:lnTo>
                    <a:pt x="21282" y="0"/>
                  </a:lnTo>
                  <a:lnTo>
                    <a:pt x="21282" y="5373"/>
                  </a:lnTo>
                  <a:lnTo>
                    <a:pt x="20537" y="5373"/>
                  </a:lnTo>
                  <a:lnTo>
                    <a:pt x="20451" y="5061"/>
                  </a:lnTo>
                  <a:cubicBezTo>
                    <a:pt x="20121" y="5295"/>
                    <a:pt x="19740" y="5451"/>
                    <a:pt x="19272" y="5451"/>
                  </a:cubicBezTo>
                  <a:cubicBezTo>
                    <a:pt x="18518" y="5451"/>
                    <a:pt x="18128" y="5009"/>
                    <a:pt x="18128" y="4160"/>
                  </a:cubicBezTo>
                  <a:close/>
                  <a:moveTo>
                    <a:pt x="16620" y="3969"/>
                  </a:moveTo>
                  <a:lnTo>
                    <a:pt x="15936" y="3969"/>
                  </a:lnTo>
                  <a:cubicBezTo>
                    <a:pt x="15624" y="3969"/>
                    <a:pt x="15546" y="4047"/>
                    <a:pt x="15546" y="4333"/>
                  </a:cubicBezTo>
                  <a:cubicBezTo>
                    <a:pt x="15546" y="4593"/>
                    <a:pt x="15624" y="4706"/>
                    <a:pt x="15919" y="4706"/>
                  </a:cubicBezTo>
                  <a:cubicBezTo>
                    <a:pt x="16196" y="4706"/>
                    <a:pt x="16447" y="4619"/>
                    <a:pt x="16620" y="4515"/>
                  </a:cubicBezTo>
                  <a:close/>
                  <a:moveTo>
                    <a:pt x="17556" y="5373"/>
                  </a:moveTo>
                  <a:lnTo>
                    <a:pt x="16785" y="5373"/>
                  </a:lnTo>
                  <a:lnTo>
                    <a:pt x="16716" y="5122"/>
                  </a:lnTo>
                  <a:cubicBezTo>
                    <a:pt x="16386" y="5347"/>
                    <a:pt x="15988" y="5451"/>
                    <a:pt x="15615" y="5451"/>
                  </a:cubicBezTo>
                  <a:cubicBezTo>
                    <a:pt x="14931" y="5451"/>
                    <a:pt x="14645" y="4983"/>
                    <a:pt x="14645" y="4342"/>
                  </a:cubicBezTo>
                  <a:cubicBezTo>
                    <a:pt x="14645" y="3588"/>
                    <a:pt x="14974" y="3293"/>
                    <a:pt x="15728" y="3293"/>
                  </a:cubicBezTo>
                  <a:lnTo>
                    <a:pt x="16620" y="3293"/>
                  </a:lnTo>
                  <a:lnTo>
                    <a:pt x="16620" y="2903"/>
                  </a:lnTo>
                  <a:cubicBezTo>
                    <a:pt x="16620" y="2487"/>
                    <a:pt x="16508" y="2349"/>
                    <a:pt x="15910" y="2349"/>
                  </a:cubicBezTo>
                  <a:cubicBezTo>
                    <a:pt x="15572" y="2349"/>
                    <a:pt x="15208" y="2392"/>
                    <a:pt x="14879" y="2461"/>
                  </a:cubicBezTo>
                  <a:lnTo>
                    <a:pt x="14766" y="1751"/>
                  </a:lnTo>
                  <a:cubicBezTo>
                    <a:pt x="15113" y="1647"/>
                    <a:pt x="15624" y="1578"/>
                    <a:pt x="16040" y="1578"/>
                  </a:cubicBezTo>
                  <a:cubicBezTo>
                    <a:pt x="17210" y="1578"/>
                    <a:pt x="17556" y="1985"/>
                    <a:pt x="17556" y="2921"/>
                  </a:cubicBezTo>
                  <a:close/>
                  <a:moveTo>
                    <a:pt x="10901" y="5373"/>
                  </a:moveTo>
                  <a:lnTo>
                    <a:pt x="10901" y="2773"/>
                  </a:lnTo>
                  <a:cubicBezTo>
                    <a:pt x="10901" y="2574"/>
                    <a:pt x="10815" y="2479"/>
                    <a:pt x="10598" y="2479"/>
                  </a:cubicBezTo>
                  <a:cubicBezTo>
                    <a:pt x="10373" y="2479"/>
                    <a:pt x="9965" y="2617"/>
                    <a:pt x="9627" y="2791"/>
                  </a:cubicBezTo>
                  <a:lnTo>
                    <a:pt x="9627" y="5373"/>
                  </a:lnTo>
                  <a:lnTo>
                    <a:pt x="8700" y="5373"/>
                  </a:lnTo>
                  <a:lnTo>
                    <a:pt x="8700" y="1647"/>
                  </a:lnTo>
                  <a:lnTo>
                    <a:pt x="9411" y="1647"/>
                  </a:lnTo>
                  <a:lnTo>
                    <a:pt x="9497" y="1967"/>
                  </a:lnTo>
                  <a:cubicBezTo>
                    <a:pt x="9965" y="1733"/>
                    <a:pt x="10555" y="1578"/>
                    <a:pt x="10988" y="1578"/>
                  </a:cubicBezTo>
                  <a:cubicBezTo>
                    <a:pt x="11352" y="1578"/>
                    <a:pt x="11568" y="1716"/>
                    <a:pt x="11690" y="1967"/>
                  </a:cubicBezTo>
                  <a:cubicBezTo>
                    <a:pt x="12140" y="1742"/>
                    <a:pt x="12738" y="1578"/>
                    <a:pt x="13189" y="1578"/>
                  </a:cubicBezTo>
                  <a:cubicBezTo>
                    <a:pt x="13813" y="1578"/>
                    <a:pt x="14029" y="2011"/>
                    <a:pt x="14029" y="2678"/>
                  </a:cubicBezTo>
                  <a:lnTo>
                    <a:pt x="14029" y="5373"/>
                  </a:lnTo>
                  <a:lnTo>
                    <a:pt x="13102" y="5373"/>
                  </a:lnTo>
                  <a:lnTo>
                    <a:pt x="13102" y="2773"/>
                  </a:lnTo>
                  <a:cubicBezTo>
                    <a:pt x="13102" y="2574"/>
                    <a:pt x="13016" y="2479"/>
                    <a:pt x="12799" y="2479"/>
                  </a:cubicBezTo>
                  <a:cubicBezTo>
                    <a:pt x="12574" y="2479"/>
                    <a:pt x="12123" y="2617"/>
                    <a:pt x="11828" y="2791"/>
                  </a:cubicBezTo>
                  <a:lnTo>
                    <a:pt x="11828" y="5373"/>
                  </a:lnTo>
                  <a:close/>
                  <a:moveTo>
                    <a:pt x="6447" y="2366"/>
                  </a:moveTo>
                  <a:cubicBezTo>
                    <a:pt x="5953" y="2366"/>
                    <a:pt x="5763" y="2591"/>
                    <a:pt x="5763" y="3007"/>
                  </a:cubicBezTo>
                  <a:lnTo>
                    <a:pt x="5763" y="4012"/>
                  </a:lnTo>
                  <a:cubicBezTo>
                    <a:pt x="5763" y="4437"/>
                    <a:pt x="5953" y="4654"/>
                    <a:pt x="6447" y="4654"/>
                  </a:cubicBezTo>
                  <a:cubicBezTo>
                    <a:pt x="6941" y="4654"/>
                    <a:pt x="7132" y="4437"/>
                    <a:pt x="7132" y="4012"/>
                  </a:cubicBezTo>
                  <a:lnTo>
                    <a:pt x="7132" y="3007"/>
                  </a:lnTo>
                  <a:cubicBezTo>
                    <a:pt x="7132" y="2591"/>
                    <a:pt x="6941" y="2366"/>
                    <a:pt x="6447" y="2366"/>
                  </a:cubicBezTo>
                  <a:close/>
                  <a:moveTo>
                    <a:pt x="6447" y="5451"/>
                  </a:moveTo>
                  <a:cubicBezTo>
                    <a:pt x="5173" y="5451"/>
                    <a:pt x="4827" y="4749"/>
                    <a:pt x="4827" y="3978"/>
                  </a:cubicBezTo>
                  <a:lnTo>
                    <a:pt x="4827" y="3042"/>
                  </a:lnTo>
                  <a:cubicBezTo>
                    <a:pt x="4827" y="2279"/>
                    <a:pt x="5173" y="1578"/>
                    <a:pt x="6447" y="1578"/>
                  </a:cubicBezTo>
                  <a:cubicBezTo>
                    <a:pt x="7721" y="1578"/>
                    <a:pt x="8068" y="2279"/>
                    <a:pt x="8068" y="3042"/>
                  </a:cubicBezTo>
                  <a:lnTo>
                    <a:pt x="8068" y="3978"/>
                  </a:lnTo>
                  <a:cubicBezTo>
                    <a:pt x="8068" y="4749"/>
                    <a:pt x="7721" y="5451"/>
                    <a:pt x="6447" y="5451"/>
                  </a:cubicBezTo>
                  <a:close/>
                  <a:moveTo>
                    <a:pt x="936" y="1517"/>
                  </a:moveTo>
                  <a:lnTo>
                    <a:pt x="936" y="5373"/>
                  </a:lnTo>
                  <a:lnTo>
                    <a:pt x="0" y="5373"/>
                  </a:lnTo>
                  <a:lnTo>
                    <a:pt x="0" y="278"/>
                  </a:lnTo>
                  <a:lnTo>
                    <a:pt x="1283" y="278"/>
                  </a:lnTo>
                  <a:lnTo>
                    <a:pt x="3215" y="4151"/>
                  </a:lnTo>
                  <a:lnTo>
                    <a:pt x="3215" y="278"/>
                  </a:lnTo>
                  <a:lnTo>
                    <a:pt x="4160" y="278"/>
                  </a:lnTo>
                  <a:lnTo>
                    <a:pt x="4160" y="5373"/>
                  </a:lnTo>
                  <a:lnTo>
                    <a:pt x="2868" y="53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07"/>
            <p:cNvSpPr/>
            <p:nvPr/>
          </p:nvSpPr>
          <p:spPr>
            <a:xfrm>
              <a:off x="12136077" y="5893183"/>
              <a:ext cx="360924" cy="620543"/>
            </a:xfrm>
            <a:custGeom>
              <a:avLst/>
              <a:gdLst/>
              <a:ahLst/>
              <a:cxnLst/>
              <a:rect l="l" t="t" r="r" b="b"/>
              <a:pathLst>
                <a:path w="4229" h="7271" extrusionOk="0">
                  <a:moveTo>
                    <a:pt x="1898" y="1300"/>
                  </a:moveTo>
                  <a:lnTo>
                    <a:pt x="1898" y="2912"/>
                  </a:lnTo>
                  <a:lnTo>
                    <a:pt x="789" y="3553"/>
                  </a:lnTo>
                  <a:lnTo>
                    <a:pt x="0" y="3068"/>
                  </a:lnTo>
                  <a:lnTo>
                    <a:pt x="0" y="7271"/>
                  </a:lnTo>
                  <a:lnTo>
                    <a:pt x="26" y="7271"/>
                  </a:lnTo>
                  <a:lnTo>
                    <a:pt x="4229" y="4845"/>
                  </a:lnTo>
                  <a:lnTo>
                    <a:pt x="4229" y="1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07"/>
            <p:cNvSpPr/>
            <p:nvPr/>
          </p:nvSpPr>
          <p:spPr>
            <a:xfrm>
              <a:off x="11775921" y="5686136"/>
              <a:ext cx="721080" cy="386101"/>
            </a:xfrm>
            <a:custGeom>
              <a:avLst/>
              <a:gdLst/>
              <a:ahLst/>
              <a:cxnLst/>
              <a:rect l="l" t="t" r="r" b="b"/>
              <a:pathLst>
                <a:path w="8449" h="4524" extrusionOk="0">
                  <a:moveTo>
                    <a:pt x="4186" y="0"/>
                  </a:moveTo>
                  <a:lnTo>
                    <a:pt x="0" y="2435"/>
                  </a:lnTo>
                  <a:lnTo>
                    <a:pt x="2825" y="4099"/>
                  </a:lnTo>
                  <a:lnTo>
                    <a:pt x="3397" y="3752"/>
                  </a:lnTo>
                  <a:lnTo>
                    <a:pt x="4792" y="4524"/>
                  </a:lnTo>
                  <a:lnTo>
                    <a:pt x="4792" y="2912"/>
                  </a:lnTo>
                  <a:lnTo>
                    <a:pt x="6118" y="2106"/>
                  </a:lnTo>
                  <a:lnTo>
                    <a:pt x="6118" y="3726"/>
                  </a:lnTo>
                  <a:lnTo>
                    <a:pt x="8449" y="2427"/>
                  </a:lnTo>
                  <a:lnTo>
                    <a:pt x="8449" y="24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07"/>
            <p:cNvSpPr/>
            <p:nvPr/>
          </p:nvSpPr>
          <p:spPr>
            <a:xfrm>
              <a:off x="11775921" y="5893183"/>
              <a:ext cx="360241" cy="620543"/>
            </a:xfrm>
            <a:custGeom>
              <a:avLst/>
              <a:gdLst/>
              <a:ahLst/>
              <a:cxnLst/>
              <a:rect l="l" t="t" r="r" b="b"/>
              <a:pathLst>
                <a:path w="4221" h="7271" extrusionOk="0">
                  <a:moveTo>
                    <a:pt x="3657" y="2748"/>
                  </a:moveTo>
                  <a:lnTo>
                    <a:pt x="3657" y="4359"/>
                  </a:lnTo>
                  <a:lnTo>
                    <a:pt x="2392" y="5174"/>
                  </a:lnTo>
                  <a:lnTo>
                    <a:pt x="2392" y="1942"/>
                  </a:lnTo>
                  <a:lnTo>
                    <a:pt x="2868" y="1638"/>
                  </a:lnTo>
                  <a:lnTo>
                    <a:pt x="18" y="1"/>
                  </a:lnTo>
                  <a:lnTo>
                    <a:pt x="0" y="9"/>
                  </a:lnTo>
                  <a:lnTo>
                    <a:pt x="0" y="4845"/>
                  </a:lnTo>
                  <a:lnTo>
                    <a:pt x="4220" y="7271"/>
                  </a:lnTo>
                  <a:lnTo>
                    <a:pt x="4220" y="30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8" name="Google Shape;5648;p207"/>
          <p:cNvSpPr/>
          <p:nvPr/>
        </p:nvSpPr>
        <p:spPr>
          <a:xfrm flipH="1">
            <a:off x="14859400" y="5503075"/>
            <a:ext cx="8153400" cy="1312500"/>
          </a:xfrm>
          <a:prstGeom prst="roundRect">
            <a:avLst>
              <a:gd name="adj" fmla="val 2940"/>
            </a:avLst>
          </a:prstGeom>
          <a:solidFill>
            <a:srgbClr val="C1F1E0"/>
          </a:solidFill>
          <a:ln w="28575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9" name="Google Shape;5649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5225" y="5741775"/>
            <a:ext cx="7541425" cy="8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0" name="Google Shape;5650;p207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1" name="Google Shape;5651;p207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2" name="Google Shape;5652;p207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3" name="Google Shape;5653;p207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4" name="Google Shape;5654;p207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5" name="Google Shape;5655;p207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207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7" name="Google Shape;5657;p207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8" name="Google Shape;5658;p207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9" name="Google Shape;5659;p207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0" name="Google Shape;5660;p207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1" name="Google Shape;5661;p207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2" name="Google Shape;5662;p207"/>
          <p:cNvSpPr txBox="1"/>
          <p:nvPr/>
        </p:nvSpPr>
        <p:spPr>
          <a:xfrm>
            <a:off x="11213700" y="444955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3" name="Google Shape;5663;p207"/>
          <p:cNvSpPr txBox="1"/>
          <p:nvPr/>
        </p:nvSpPr>
        <p:spPr>
          <a:xfrm>
            <a:off x="148593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4" name="Google Shape;5664;p207"/>
          <p:cNvSpPr txBox="1"/>
          <p:nvPr/>
        </p:nvSpPr>
        <p:spPr>
          <a:xfrm>
            <a:off x="179899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5" name="Google Shape;5665;p207"/>
          <p:cNvSpPr txBox="1"/>
          <p:nvPr/>
        </p:nvSpPr>
        <p:spPr>
          <a:xfrm>
            <a:off x="2101985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0" name="Google Shape;5670;p208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671" name="Google Shape;5671;p208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08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08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4" name="Google Shape;5674;p208"/>
          <p:cNvSpPr txBox="1"/>
          <p:nvPr/>
        </p:nvSpPr>
        <p:spPr>
          <a:xfrm>
            <a:off x="11213700" y="437840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5" name="Google Shape;5675;p208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6" name="Google Shape;5676;p208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677" name="Google Shape;5677;p208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08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08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0" name="Google Shape;5680;p208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81" name="Google Shape;568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172" y="8686581"/>
            <a:ext cx="5012800" cy="3886636"/>
          </a:xfrm>
          <a:prstGeom prst="rect">
            <a:avLst/>
          </a:prstGeom>
          <a:noFill/>
          <a:ln>
            <a:noFill/>
          </a:ln>
        </p:spPr>
      </p:pic>
      <p:sp>
        <p:nvSpPr>
          <p:cNvPr id="5682" name="Google Shape;5682;p208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3" name="Google Shape;5683;p208"/>
          <p:cNvSpPr txBox="1"/>
          <p:nvPr/>
        </p:nvSpPr>
        <p:spPr>
          <a:xfrm>
            <a:off x="148593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4" name="Google Shape;5684;p208"/>
          <p:cNvSpPr txBox="1"/>
          <p:nvPr/>
        </p:nvSpPr>
        <p:spPr>
          <a:xfrm>
            <a:off x="179899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5" name="Google Shape;5685;p208"/>
          <p:cNvSpPr txBox="1"/>
          <p:nvPr/>
        </p:nvSpPr>
        <p:spPr>
          <a:xfrm>
            <a:off x="2101985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6" name="Google Shape;5686;p208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7" name="Google Shape;5687;p208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8" name="Google Shape;5688;p208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9" name="Google Shape;5689;p208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0" name="Google Shape;5690;p208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1" name="Google Shape;5691;p208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2" name="Google Shape;5692;p208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3" name="Google Shape;5693;p208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4" name="Google Shape;5694;p208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208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6" name="Google Shape;5696;p208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7" name="Google Shape;5697;p208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8" name="Google Shape;5698;p208"/>
          <p:cNvSpPr/>
          <p:nvPr/>
        </p:nvSpPr>
        <p:spPr>
          <a:xfrm>
            <a:off x="1148325" y="5167450"/>
            <a:ext cx="3516600" cy="53772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3" name="Google Shape;5703;p209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04" name="Google Shape;5704;p209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09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09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7" name="Google Shape;5707;p209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8" name="Google Shape;5708;p209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9" name="Google Shape;5709;p209"/>
          <p:cNvSpPr txBox="1"/>
          <p:nvPr/>
        </p:nvSpPr>
        <p:spPr>
          <a:xfrm>
            <a:off x="11040500" y="6373725"/>
            <a:ext cx="110334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Core + Provider Model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Expose the unique services of each infrastructure platform, but provide a consistent workflow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10" name="Google Shape;5710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25" y="3548175"/>
            <a:ext cx="8883976" cy="50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5" name="Google Shape;5715;p210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16" name="Google Shape;5716;p210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10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10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9" name="Google Shape;5719;p210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0" name="Google Shape;5720;p210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1" name="Google Shape;5721;p210"/>
          <p:cNvSpPr txBox="1"/>
          <p:nvPr/>
        </p:nvSpPr>
        <p:spPr>
          <a:xfrm>
            <a:off x="11040500" y="5485850"/>
            <a:ext cx="11033400" cy="4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Core + Provider Model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Expose the unique services of each infrastructure platform, but provide a consistent workflow</a:t>
            </a:r>
            <a:b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200+ Providers exist for any infrastructure or application element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AutoNum type="romanLcPeriod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Enabled by the open source model of 1200+ contributors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22" name="Google Shape;572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923" y="3550739"/>
            <a:ext cx="8869680" cy="786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7" name="Google Shape;5727;p211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28" name="Google Shape;5728;p211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11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11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211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2" name="Google Shape;5732;p211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3" name="Google Shape;5733;p211"/>
          <p:cNvSpPr txBox="1"/>
          <p:nvPr/>
        </p:nvSpPr>
        <p:spPr>
          <a:xfrm>
            <a:off x="13708075" y="5485850"/>
            <a:ext cx="9304500" cy="4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single Terraform template contains the entire infrastructure topology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Char char="●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Platform services AND the configuration of any dependancies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AutoNum type="romanLcPeriod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eg. 4 AWS services plus k8s 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34" name="Google Shape;5734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53" y="3548175"/>
            <a:ext cx="11217548" cy="785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9" name="Google Shape;5739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53" y="3553378"/>
            <a:ext cx="19394423" cy="7854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0" name="Google Shape;5740;p212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41" name="Google Shape;5741;p212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12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12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4" name="Google Shape;5744;p212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5" name="Google Shape;5745;p212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6" name="Google Shape;5746;p212"/>
          <p:cNvSpPr txBox="1"/>
          <p:nvPr/>
        </p:nvSpPr>
        <p:spPr>
          <a:xfrm>
            <a:off x="8086425" y="9472100"/>
            <a:ext cx="72573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Self Service Provisioning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Templates can be made available to any development team for self-provisioning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7" name="Google Shape;5747;p212"/>
          <p:cNvSpPr txBox="1"/>
          <p:nvPr/>
        </p:nvSpPr>
        <p:spPr>
          <a:xfrm>
            <a:off x="15343725" y="9472100"/>
            <a:ext cx="76692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Multi-Cloud Provisioning &amp; Compliance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Operations teams can enforce security &amp; policy at provisioning time with Terraform Enterprise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2" name="Google Shape;5752;p213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53" name="Google Shape;5753;p213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13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13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6" name="Google Shape;5756;p213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Provisioning with Terraform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7" name="Google Shape;5757;p213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8" name="Google Shape;5758;p213"/>
          <p:cNvSpPr txBox="1"/>
          <p:nvPr/>
        </p:nvSpPr>
        <p:spPr>
          <a:xfrm>
            <a:off x="12395525" y="11436000"/>
            <a:ext cx="10617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Codified policies enforce security, compliance, and operational best practices across all cloud provisioning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9" name="Google Shape;5759;p213"/>
          <p:cNvSpPr txBox="1"/>
          <p:nvPr/>
        </p:nvSpPr>
        <p:spPr>
          <a:xfrm>
            <a:off x="1355525" y="3342625"/>
            <a:ext cx="1590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Before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60" name="Google Shape;576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225" y="4656700"/>
            <a:ext cx="6187299" cy="5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1" name="Google Shape;5761;p213"/>
          <p:cNvSpPr txBox="1"/>
          <p:nvPr/>
        </p:nvSpPr>
        <p:spPr>
          <a:xfrm>
            <a:off x="1355525" y="4656700"/>
            <a:ext cx="31851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 or</a:t>
            </a:r>
            <a:b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 / CD System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2" name="Google Shape;5762;p213"/>
          <p:cNvSpPr txBox="1"/>
          <p:nvPr/>
        </p:nvSpPr>
        <p:spPr>
          <a:xfrm>
            <a:off x="4338852" y="6049100"/>
            <a:ext cx="11565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CLI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3" name="Google Shape;5763;p213"/>
          <p:cNvSpPr txBox="1"/>
          <p:nvPr/>
        </p:nvSpPr>
        <p:spPr>
          <a:xfrm>
            <a:off x="3764650" y="10005325"/>
            <a:ext cx="2304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Template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64" name="Google Shape;5764;p213"/>
          <p:cNvCxnSpPr/>
          <p:nvPr/>
        </p:nvCxnSpPr>
        <p:spPr>
          <a:xfrm rot="10800000">
            <a:off x="4917102" y="6829300"/>
            <a:ext cx="0" cy="7722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5" name="Google Shape;5765;p213"/>
          <p:cNvSpPr/>
          <p:nvPr/>
        </p:nvSpPr>
        <p:spPr>
          <a:xfrm>
            <a:off x="4246850" y="4495825"/>
            <a:ext cx="1411500" cy="14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6" name="Google Shape;5766;p213"/>
          <p:cNvSpPr/>
          <p:nvPr/>
        </p:nvSpPr>
        <p:spPr>
          <a:xfrm>
            <a:off x="5471427" y="4495825"/>
            <a:ext cx="162900" cy="14115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67" name="Google Shape;5767;p213"/>
          <p:cNvCxnSpPr/>
          <p:nvPr/>
        </p:nvCxnSpPr>
        <p:spPr>
          <a:xfrm>
            <a:off x="6069552" y="5337650"/>
            <a:ext cx="1741500" cy="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8" name="Google Shape;5768;p213"/>
          <p:cNvSpPr txBox="1"/>
          <p:nvPr/>
        </p:nvSpPr>
        <p:spPr>
          <a:xfrm>
            <a:off x="12216750" y="3342625"/>
            <a:ext cx="1590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9" name="Google Shape;5769;p213"/>
          <p:cNvSpPr txBox="1"/>
          <p:nvPr/>
        </p:nvSpPr>
        <p:spPr>
          <a:xfrm>
            <a:off x="12216750" y="4656700"/>
            <a:ext cx="31851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 or</a:t>
            </a:r>
            <a:b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 / CD System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0" name="Google Shape;5770;p213"/>
          <p:cNvSpPr txBox="1"/>
          <p:nvPr/>
        </p:nvSpPr>
        <p:spPr>
          <a:xfrm>
            <a:off x="15200077" y="6049100"/>
            <a:ext cx="11565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CLI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1" name="Google Shape;5771;p213"/>
          <p:cNvSpPr/>
          <p:nvPr/>
        </p:nvSpPr>
        <p:spPr>
          <a:xfrm>
            <a:off x="15108075" y="4495825"/>
            <a:ext cx="1411500" cy="14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2" name="Google Shape;5772;p213"/>
          <p:cNvSpPr/>
          <p:nvPr/>
        </p:nvSpPr>
        <p:spPr>
          <a:xfrm>
            <a:off x="16356577" y="4495825"/>
            <a:ext cx="162900" cy="14115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3" name="Google Shape;5773;p213"/>
          <p:cNvPicPr preferRelativeResize="0"/>
          <p:nvPr/>
        </p:nvPicPr>
        <p:blipFill rotWithShape="1">
          <a:blip r:embed="rId3">
            <a:alphaModFix/>
          </a:blip>
          <a:srcRect t="49420" r="71853"/>
          <a:stretch/>
        </p:blipFill>
        <p:spPr>
          <a:xfrm>
            <a:off x="14907575" y="7525300"/>
            <a:ext cx="1741500" cy="28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4" name="Google Shape;5774;p213"/>
          <p:cNvSpPr txBox="1"/>
          <p:nvPr/>
        </p:nvSpPr>
        <p:spPr>
          <a:xfrm>
            <a:off x="14625875" y="10005325"/>
            <a:ext cx="2304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 Template </a:t>
            </a:r>
            <a:endParaRPr sz="24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75" name="Google Shape;5775;p213"/>
          <p:cNvCxnSpPr/>
          <p:nvPr/>
        </p:nvCxnSpPr>
        <p:spPr>
          <a:xfrm rot="10800000">
            <a:off x="15778327" y="6829300"/>
            <a:ext cx="0" cy="7722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6" name="Google Shape;5776;p213"/>
          <p:cNvCxnSpPr/>
          <p:nvPr/>
        </p:nvCxnSpPr>
        <p:spPr>
          <a:xfrm rot="10800000" flipH="1">
            <a:off x="16930777" y="3548175"/>
            <a:ext cx="1270200" cy="7203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7" name="Google Shape;5777;p213"/>
          <p:cNvCxnSpPr/>
          <p:nvPr/>
        </p:nvCxnSpPr>
        <p:spPr>
          <a:xfrm>
            <a:off x="20064727" y="3528975"/>
            <a:ext cx="1314000" cy="7587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78" name="Google Shape;5778;p213"/>
          <p:cNvSpPr/>
          <p:nvPr/>
        </p:nvSpPr>
        <p:spPr>
          <a:xfrm>
            <a:off x="18540600" y="2775125"/>
            <a:ext cx="1411500" cy="1220700"/>
          </a:xfrm>
          <a:prstGeom prst="triangle">
            <a:avLst>
              <a:gd name="adj" fmla="val 5000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9" name="Google Shape;5779;p213"/>
          <p:cNvPicPr preferRelativeResize="0"/>
          <p:nvPr/>
        </p:nvPicPr>
        <p:blipFill rotWithShape="1">
          <a:blip r:embed="rId3">
            <a:alphaModFix/>
          </a:blip>
          <a:srcRect l="65292" b="74639"/>
          <a:stretch/>
        </p:blipFill>
        <p:spPr>
          <a:xfrm>
            <a:off x="20865352" y="4655823"/>
            <a:ext cx="2147450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0" name="Google Shape;5780;p213"/>
          <p:cNvSpPr txBox="1"/>
          <p:nvPr/>
        </p:nvSpPr>
        <p:spPr>
          <a:xfrm>
            <a:off x="18450900" y="4287675"/>
            <a:ext cx="15909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TFE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1" name="Google Shape;5781;p213"/>
          <p:cNvSpPr txBox="1"/>
          <p:nvPr/>
        </p:nvSpPr>
        <p:spPr>
          <a:xfrm>
            <a:off x="18020250" y="4831275"/>
            <a:ext cx="2452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2B33"/>
              </a:buClr>
              <a:buSzPts val="2400"/>
              <a:buFont typeface="Open Sans"/>
              <a:buChar char="■"/>
            </a:pPr>
            <a:r>
              <a:rPr lang="en-US" sz="24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Policy</a:t>
            </a:r>
            <a:endParaRPr sz="24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33"/>
              </a:buClr>
              <a:buSzPts val="2400"/>
              <a:buFont typeface="Open Sans"/>
              <a:buChar char="■"/>
            </a:pPr>
            <a:r>
              <a:rPr lang="en-US" sz="24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Governance</a:t>
            </a:r>
            <a:endParaRPr sz="24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6" name="Google Shape;5786;p214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787" name="Google Shape;5787;p214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14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14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0" name="Google Shape;5790;p214"/>
          <p:cNvSpPr txBox="1"/>
          <p:nvPr/>
        </p:nvSpPr>
        <p:spPr>
          <a:xfrm>
            <a:off x="11213700" y="437840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1" name="Google Shape;5791;p214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2" name="Google Shape;5792;p214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793" name="Google Shape;5793;p214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14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14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6" name="Google Shape;5796;p214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Security with Vault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7" name="Google Shape;5797;p214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98" name="Google Shape;5798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177" y="7130053"/>
            <a:ext cx="5012800" cy="5466012"/>
          </a:xfrm>
          <a:prstGeom prst="rect">
            <a:avLst/>
          </a:prstGeom>
          <a:noFill/>
          <a:ln>
            <a:noFill/>
          </a:ln>
        </p:spPr>
      </p:pic>
      <p:sp>
        <p:nvSpPr>
          <p:cNvPr id="5799" name="Google Shape;5799;p214"/>
          <p:cNvSpPr/>
          <p:nvPr/>
        </p:nvSpPr>
        <p:spPr>
          <a:xfrm>
            <a:off x="11387925" y="90359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0" name="Google Shape;5800;p214"/>
          <p:cNvGrpSpPr/>
          <p:nvPr/>
        </p:nvGrpSpPr>
        <p:grpSpPr>
          <a:xfrm>
            <a:off x="11818805" y="9374672"/>
            <a:ext cx="1821212" cy="651478"/>
            <a:chOff x="11817744" y="9284398"/>
            <a:chExt cx="2324456" cy="832028"/>
          </a:xfrm>
        </p:grpSpPr>
        <p:sp>
          <p:nvSpPr>
            <p:cNvPr id="5801" name="Google Shape;5801;p214"/>
            <p:cNvSpPr/>
            <p:nvPr/>
          </p:nvSpPr>
          <p:spPr>
            <a:xfrm>
              <a:off x="12783594" y="9454491"/>
              <a:ext cx="1358607" cy="464533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14"/>
            <p:cNvSpPr/>
            <p:nvPr/>
          </p:nvSpPr>
          <p:spPr>
            <a:xfrm>
              <a:off x="11817744" y="9284398"/>
              <a:ext cx="832028" cy="83202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9"/>
                  </a:lnTo>
                  <a:lnTo>
                    <a:pt x="5442" y="3649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9"/>
                  </a:lnTo>
                  <a:lnTo>
                    <a:pt x="4593" y="3649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9"/>
                  </a:lnTo>
                  <a:lnTo>
                    <a:pt x="3744" y="3649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3" name="Google Shape;5803;p214"/>
          <p:cNvSpPr txBox="1"/>
          <p:nvPr/>
        </p:nvSpPr>
        <p:spPr>
          <a:xfrm>
            <a:off x="148593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4" name="Google Shape;5804;p214"/>
          <p:cNvSpPr txBox="1"/>
          <p:nvPr/>
        </p:nvSpPr>
        <p:spPr>
          <a:xfrm>
            <a:off x="179899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5" name="Google Shape;5805;p214"/>
          <p:cNvSpPr txBox="1"/>
          <p:nvPr/>
        </p:nvSpPr>
        <p:spPr>
          <a:xfrm>
            <a:off x="2101985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6" name="Google Shape;5806;p214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7" name="Google Shape;5807;p214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8" name="Google Shape;5808;p214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9" name="Google Shape;5809;p214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0" name="Google Shape;5810;p214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1" name="Google Shape;5811;p214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2" name="Google Shape;5812;p214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3" name="Google Shape;5813;p214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4" name="Google Shape;5814;p214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5" name="Google Shape;5815;p214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6" name="Google Shape;5816;p214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7" name="Google Shape;5817;p214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8" name="Google Shape;5818;p214"/>
          <p:cNvSpPr/>
          <p:nvPr/>
        </p:nvSpPr>
        <p:spPr>
          <a:xfrm>
            <a:off x="1148325" y="5167450"/>
            <a:ext cx="3516600" cy="3623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3" name="Google Shape;5823;p215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24" name="Google Shape;5824;p21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1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1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7" name="Google Shape;5827;p215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Traditional Access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8" name="Google Shape;5828;p215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29" name="Google Shape;5829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4600" y="3166525"/>
            <a:ext cx="6541550" cy="947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4" name="Google Shape;5834;p216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35" name="Google Shape;5835;p216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16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16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8" name="Google Shape;5838;p216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Identity-based Security with Vault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39" name="Google Shape;5839;p216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40" name="Google Shape;5840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272" y="2953512"/>
            <a:ext cx="10277855" cy="99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Google Shape;5313;p197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19179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latin typeface="Open Sans"/>
                <a:ea typeface="Open Sans"/>
                <a:cs typeface="Open Sans"/>
                <a:sym typeface="Open Sans"/>
              </a:rPr>
              <a:t>Company Overview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14" name="Google Shape;5314;p19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315" name="Google Shape;5315;p19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9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9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8" name="Google Shape;5318;p197"/>
          <p:cNvSpPr txBox="1"/>
          <p:nvPr/>
        </p:nvSpPr>
        <p:spPr>
          <a:xfrm>
            <a:off x="1524825" y="4188450"/>
            <a:ext cx="10809000" cy="7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Founded</a:t>
            </a:r>
            <a:r>
              <a:rPr lang="en-US"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 in 2012 by Mitchell Hashimoto and Armon Dadgar</a:t>
            </a: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Enabling the Cloud Operating Model</a:t>
            </a:r>
            <a:r>
              <a:rPr lang="en-US" sz="3600">
                <a:solidFill>
                  <a:srgbClr val="373942"/>
                </a:solidFill>
                <a:latin typeface="Open Sans"/>
                <a:ea typeface="Open Sans"/>
                <a:cs typeface="Open Sans"/>
                <a:sym typeface="Open Sans"/>
              </a:rPr>
              <a:t> Provision, Secure, Connect, and Run any infrastructure for any application</a:t>
            </a: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3739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19" name="Google Shape;5319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725" y="4126335"/>
            <a:ext cx="9587825" cy="7632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5" name="Google Shape;5845;p21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46" name="Google Shape;5846;p21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1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1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9" name="Google Shape;5849;p217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Identity-based Security with Vault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0" name="Google Shape;5850;p217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1" name="Google Shape;5851;p217"/>
          <p:cNvSpPr txBox="1"/>
          <p:nvPr/>
        </p:nvSpPr>
        <p:spPr>
          <a:xfrm>
            <a:off x="1367350" y="5025675"/>
            <a:ext cx="7257300" cy="4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Identity of requester authenticated against any identity model prior to granting access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Policies defined by the Security team and enforced at runtime.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52" name="Google Shape;5852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272" y="2953512"/>
            <a:ext cx="10277856" cy="998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3" name="Google Shape;5853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8225" y="5244900"/>
            <a:ext cx="25812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8" name="Google Shape;5858;p218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59" name="Google Shape;5859;p218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218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218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2" name="Google Shape;5862;p218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Vault Use Cases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3" name="Google Shape;5863;p218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4" name="Google Shape;5864;p218"/>
          <p:cNvSpPr txBox="1"/>
          <p:nvPr/>
        </p:nvSpPr>
        <p:spPr>
          <a:xfrm>
            <a:off x="1367350" y="5040325"/>
            <a:ext cx="72573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rabicPeriod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Centralized Secrets Management</a:t>
            </a:r>
            <a:b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rabicPeriod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Encryption as a Service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F4B"/>
              </a:buClr>
              <a:buSzPts val="3200"/>
              <a:buFont typeface="Open Sans"/>
              <a:buAutoNum type="alphaLcPeriod"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Encrypt all application traffic without app modification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65" name="Google Shape;5865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272" y="2953512"/>
            <a:ext cx="10277856" cy="998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Google Shape;5866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8225" y="5244900"/>
            <a:ext cx="25812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1" name="Google Shape;5871;p219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872" name="Google Shape;5872;p219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219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219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5" name="Google Shape;5875;p219"/>
          <p:cNvSpPr txBox="1"/>
          <p:nvPr/>
        </p:nvSpPr>
        <p:spPr>
          <a:xfrm>
            <a:off x="11213700" y="437840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6" name="Google Shape;5876;p219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7" name="Google Shape;5877;p219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878" name="Google Shape;5878;p219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219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219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1" name="Google Shape;5881;p219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Networking with Consul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2" name="Google Shape;5882;p219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3" name="Google Shape;5883;p219"/>
          <p:cNvSpPr/>
          <p:nvPr/>
        </p:nvSpPr>
        <p:spPr>
          <a:xfrm>
            <a:off x="11387925" y="90359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4" name="Google Shape;5884;p219"/>
          <p:cNvGrpSpPr/>
          <p:nvPr/>
        </p:nvGrpSpPr>
        <p:grpSpPr>
          <a:xfrm>
            <a:off x="11818805" y="9374672"/>
            <a:ext cx="1821212" cy="651478"/>
            <a:chOff x="11817744" y="9284398"/>
            <a:chExt cx="2324456" cy="832028"/>
          </a:xfrm>
        </p:grpSpPr>
        <p:sp>
          <p:nvSpPr>
            <p:cNvPr id="5885" name="Google Shape;5885;p219"/>
            <p:cNvSpPr/>
            <p:nvPr/>
          </p:nvSpPr>
          <p:spPr>
            <a:xfrm>
              <a:off x="12783594" y="9454491"/>
              <a:ext cx="1358607" cy="464533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219"/>
            <p:cNvSpPr/>
            <p:nvPr/>
          </p:nvSpPr>
          <p:spPr>
            <a:xfrm>
              <a:off x="11817744" y="9284398"/>
              <a:ext cx="832028" cy="83202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9"/>
                  </a:lnTo>
                  <a:lnTo>
                    <a:pt x="5442" y="3649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9"/>
                  </a:lnTo>
                  <a:lnTo>
                    <a:pt x="4593" y="3649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9"/>
                  </a:lnTo>
                  <a:lnTo>
                    <a:pt x="3744" y="3649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87" name="Google Shape;5887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171" y="7140289"/>
            <a:ext cx="5012800" cy="5466012"/>
          </a:xfrm>
          <a:prstGeom prst="rect">
            <a:avLst/>
          </a:prstGeom>
          <a:noFill/>
          <a:ln>
            <a:noFill/>
          </a:ln>
        </p:spPr>
      </p:pic>
      <p:sp>
        <p:nvSpPr>
          <p:cNvPr id="5888" name="Google Shape;5888;p219"/>
          <p:cNvSpPr/>
          <p:nvPr/>
        </p:nvSpPr>
        <p:spPr>
          <a:xfrm>
            <a:off x="11387925" y="7273059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9" name="Google Shape;5889;p219"/>
          <p:cNvGrpSpPr/>
          <p:nvPr/>
        </p:nvGrpSpPr>
        <p:grpSpPr>
          <a:xfrm>
            <a:off x="11796891" y="7604498"/>
            <a:ext cx="2225251" cy="651503"/>
            <a:chOff x="11797347" y="7518637"/>
            <a:chExt cx="2781564" cy="814277"/>
          </a:xfrm>
        </p:grpSpPr>
        <p:sp>
          <p:nvSpPr>
            <p:cNvPr id="5890" name="Google Shape;5890;p219"/>
            <p:cNvSpPr/>
            <p:nvPr/>
          </p:nvSpPr>
          <p:spPr>
            <a:xfrm>
              <a:off x="12923730" y="7679853"/>
              <a:ext cx="1655181" cy="465216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8"/>
                    <a:pt x="12721" y="1578"/>
                  </a:cubicBezTo>
                  <a:cubicBezTo>
                    <a:pt x="13059" y="1578"/>
                    <a:pt x="13510" y="1621"/>
                    <a:pt x="13830" y="1708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8"/>
                    <a:pt x="9810" y="1578"/>
                  </a:cubicBezTo>
                  <a:cubicBezTo>
                    <a:pt x="10425" y="1578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8"/>
                    <a:pt x="5260" y="1578"/>
                  </a:cubicBezTo>
                  <a:cubicBezTo>
                    <a:pt x="6534" y="1578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2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5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219"/>
            <p:cNvSpPr/>
            <p:nvPr/>
          </p:nvSpPr>
          <p:spPr>
            <a:xfrm>
              <a:off x="11797347" y="7518637"/>
              <a:ext cx="846196" cy="814277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3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5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20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8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219"/>
            <p:cNvSpPr/>
            <p:nvPr/>
          </p:nvSpPr>
          <p:spPr>
            <a:xfrm>
              <a:off x="12116110" y="7836632"/>
              <a:ext cx="176835" cy="176067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3" name="Google Shape;5893;p219"/>
          <p:cNvSpPr txBox="1"/>
          <p:nvPr/>
        </p:nvSpPr>
        <p:spPr>
          <a:xfrm>
            <a:off x="148593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4" name="Google Shape;5894;p219"/>
          <p:cNvSpPr txBox="1"/>
          <p:nvPr/>
        </p:nvSpPr>
        <p:spPr>
          <a:xfrm>
            <a:off x="179899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5" name="Google Shape;5895;p219"/>
          <p:cNvSpPr txBox="1"/>
          <p:nvPr/>
        </p:nvSpPr>
        <p:spPr>
          <a:xfrm>
            <a:off x="2101985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6" name="Google Shape;5896;p219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219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8" name="Google Shape;5898;p219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9" name="Google Shape;5899;p219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0" name="Google Shape;5900;p219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1" name="Google Shape;5901;p219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2" name="Google Shape;5902;p219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3" name="Google Shape;5903;p219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4" name="Google Shape;5904;p219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5" name="Google Shape;5905;p219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6" name="Google Shape;5906;p219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7" name="Google Shape;5907;p219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8" name="Google Shape;5908;p219"/>
          <p:cNvSpPr/>
          <p:nvPr/>
        </p:nvSpPr>
        <p:spPr>
          <a:xfrm>
            <a:off x="1148325" y="5167450"/>
            <a:ext cx="3516600" cy="1847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3" name="Google Shape;5913;p220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14" name="Google Shape;5914;p220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20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20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7" name="Google Shape;5917;p220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Traditional Networking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8" name="Google Shape;5918;p220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9" name="Google Shape;5919;p220"/>
          <p:cNvSpPr txBox="1"/>
          <p:nvPr/>
        </p:nvSpPr>
        <p:spPr>
          <a:xfrm>
            <a:off x="1367350" y="5040325"/>
            <a:ext cx="91935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lphaUcPeriod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Provision load-balancers to create static IP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lphaUcPeriod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Artifact deployed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AutoNum type="alphaUcPeriod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Firewall rule updated to allow traffic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time to traffic ~ 6 weeks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 balancer sprawl ($$!) but also as single point of failure for each service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20" name="Google Shape;5920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200" y="2444100"/>
            <a:ext cx="9193425" cy="94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5" name="Google Shape;5925;p221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26" name="Google Shape;5926;p221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21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21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9" name="Google Shape;5929;p221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Networking with Consul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0" name="Google Shape;5930;p221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1" name="Google Shape;5931;p221"/>
          <p:cNvSpPr txBox="1"/>
          <p:nvPr/>
        </p:nvSpPr>
        <p:spPr>
          <a:xfrm>
            <a:off x="1367350" y="5040325"/>
            <a:ext cx="86823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Registry 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enables Routing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-US" sz="3200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IP-Address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en-US" sz="3200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3200"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Services register and discover each other. Consul server maintains the map of service location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Consul enables routing directly to services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32" name="Google Shape;5932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375" y="3893275"/>
            <a:ext cx="11694025" cy="661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7" name="Google Shape;5937;p222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38" name="Google Shape;5938;p222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22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22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1" name="Google Shape;5941;p222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Networking with Consul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2" name="Google Shape;5942;p222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3" name="Google Shape;5943;p222"/>
          <p:cNvSpPr txBox="1"/>
          <p:nvPr/>
        </p:nvSpPr>
        <p:spPr>
          <a:xfrm>
            <a:off x="1367350" y="5040325"/>
            <a:ext cx="89859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Registry 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enables Routing</a:t>
            </a:r>
            <a:b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Segmentation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for Security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Consul Connect enables service-to-service communication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Foundation of zero-trust model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■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“Service Mesh”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44" name="Google Shape;5944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1697" y="3571475"/>
            <a:ext cx="11705727" cy="69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9" name="Google Shape;5949;p223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50" name="Google Shape;5950;p223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23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23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3" name="Google Shape;5953;p223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Networking with Consul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4" name="Google Shape;5954;p223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55" name="Google Shape;5955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272" y="2172650"/>
            <a:ext cx="11488451" cy="86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6" name="Google Shape;5956;p223"/>
          <p:cNvSpPr txBox="1"/>
          <p:nvPr/>
        </p:nvSpPr>
        <p:spPr>
          <a:xfrm>
            <a:off x="1367350" y="5040325"/>
            <a:ext cx="8985900" cy="5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Registry 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enables Routing</a:t>
            </a:r>
            <a:b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●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Segmentation</a:t>
            </a: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for Security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Consul Connect enables service-to-service communication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○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Foundation of zero-trust model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■"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“Service Mesh”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7" name="Google Shape;5957;p223"/>
          <p:cNvSpPr txBox="1"/>
          <p:nvPr/>
        </p:nvSpPr>
        <p:spPr>
          <a:xfrm>
            <a:off x="1355525" y="10943050"/>
            <a:ext cx="15285900" cy="15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3200" b="1" i="1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common service registry</a:t>
            </a: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 across heterogeneous environments is the basis </a:t>
            </a:r>
            <a:b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for multi-cloud service networking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2" name="Google Shape;5962;p224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963" name="Google Shape;5963;p224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24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24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6" name="Google Shape;5966;p224"/>
          <p:cNvSpPr txBox="1"/>
          <p:nvPr/>
        </p:nvSpPr>
        <p:spPr>
          <a:xfrm>
            <a:off x="11213700" y="437840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7" name="Google Shape;5967;p224"/>
          <p:cNvSpPr/>
          <p:nvPr/>
        </p:nvSpPr>
        <p:spPr>
          <a:xfrm>
            <a:off x="11387925" y="108152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8" name="Google Shape;5968;p224"/>
          <p:cNvGrpSpPr/>
          <p:nvPr/>
        </p:nvGrpSpPr>
        <p:grpSpPr>
          <a:xfrm>
            <a:off x="11817759" y="11146838"/>
            <a:ext cx="2740739" cy="648610"/>
            <a:chOff x="11816978" y="11039067"/>
            <a:chExt cx="3437526" cy="813509"/>
          </a:xfrm>
        </p:grpSpPr>
        <p:sp>
          <p:nvSpPr>
            <p:cNvPr id="5969" name="Google Shape;5969;p224"/>
            <p:cNvSpPr/>
            <p:nvPr/>
          </p:nvSpPr>
          <p:spPr>
            <a:xfrm>
              <a:off x="12819099" y="11203953"/>
              <a:ext cx="2435405" cy="464533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2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6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2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2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24"/>
            <p:cNvSpPr/>
            <p:nvPr/>
          </p:nvSpPr>
          <p:spPr>
            <a:xfrm>
              <a:off x="12316161" y="11182532"/>
              <a:ext cx="224969" cy="385333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24"/>
            <p:cNvSpPr/>
            <p:nvPr/>
          </p:nvSpPr>
          <p:spPr>
            <a:xfrm>
              <a:off x="11816978" y="11039067"/>
              <a:ext cx="474860" cy="813509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2" name="Google Shape;5972;p224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Cloud Scheduling with Nomad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3" name="Google Shape;5973;p224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4" name="Google Shape;5974;p224"/>
          <p:cNvSpPr/>
          <p:nvPr/>
        </p:nvSpPr>
        <p:spPr>
          <a:xfrm>
            <a:off x="11387925" y="9035975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5" name="Google Shape;5975;p224"/>
          <p:cNvGrpSpPr/>
          <p:nvPr/>
        </p:nvGrpSpPr>
        <p:grpSpPr>
          <a:xfrm>
            <a:off x="11818805" y="9374672"/>
            <a:ext cx="1821212" cy="651478"/>
            <a:chOff x="11817744" y="9284398"/>
            <a:chExt cx="2324456" cy="832028"/>
          </a:xfrm>
        </p:grpSpPr>
        <p:sp>
          <p:nvSpPr>
            <p:cNvPr id="5976" name="Google Shape;5976;p224"/>
            <p:cNvSpPr/>
            <p:nvPr/>
          </p:nvSpPr>
          <p:spPr>
            <a:xfrm>
              <a:off x="12783594" y="9454491"/>
              <a:ext cx="1358607" cy="464533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24"/>
            <p:cNvSpPr/>
            <p:nvPr/>
          </p:nvSpPr>
          <p:spPr>
            <a:xfrm>
              <a:off x="11817744" y="9284398"/>
              <a:ext cx="832028" cy="83202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9"/>
                  </a:lnTo>
                  <a:lnTo>
                    <a:pt x="5442" y="3649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9"/>
                  </a:lnTo>
                  <a:lnTo>
                    <a:pt x="4593" y="3649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9"/>
                  </a:lnTo>
                  <a:lnTo>
                    <a:pt x="3744" y="3649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8" name="Google Shape;5978;p224"/>
          <p:cNvSpPr/>
          <p:nvPr/>
        </p:nvSpPr>
        <p:spPr>
          <a:xfrm>
            <a:off x="11387925" y="7273059"/>
            <a:ext cx="11625000" cy="1312500"/>
          </a:xfrm>
          <a:prstGeom prst="roundRect">
            <a:avLst>
              <a:gd name="adj" fmla="val 2940"/>
            </a:avLst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9" name="Google Shape;5979;p224"/>
          <p:cNvGrpSpPr/>
          <p:nvPr/>
        </p:nvGrpSpPr>
        <p:grpSpPr>
          <a:xfrm>
            <a:off x="11796891" y="7604498"/>
            <a:ext cx="2225251" cy="651503"/>
            <a:chOff x="11797347" y="7518637"/>
            <a:chExt cx="2781564" cy="814277"/>
          </a:xfrm>
        </p:grpSpPr>
        <p:sp>
          <p:nvSpPr>
            <p:cNvPr id="5980" name="Google Shape;5980;p224"/>
            <p:cNvSpPr/>
            <p:nvPr/>
          </p:nvSpPr>
          <p:spPr>
            <a:xfrm>
              <a:off x="12923730" y="7679853"/>
              <a:ext cx="1655181" cy="465216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8"/>
                    <a:pt x="12721" y="1578"/>
                  </a:cubicBezTo>
                  <a:cubicBezTo>
                    <a:pt x="13059" y="1578"/>
                    <a:pt x="13510" y="1621"/>
                    <a:pt x="13830" y="1708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8"/>
                    <a:pt x="9810" y="1578"/>
                  </a:cubicBezTo>
                  <a:cubicBezTo>
                    <a:pt x="10425" y="1578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8"/>
                    <a:pt x="5260" y="1578"/>
                  </a:cubicBezTo>
                  <a:cubicBezTo>
                    <a:pt x="6534" y="1578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2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5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24"/>
            <p:cNvSpPr/>
            <p:nvPr/>
          </p:nvSpPr>
          <p:spPr>
            <a:xfrm>
              <a:off x="11797347" y="7518637"/>
              <a:ext cx="846196" cy="814277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3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5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20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8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24"/>
            <p:cNvSpPr/>
            <p:nvPr/>
          </p:nvSpPr>
          <p:spPr>
            <a:xfrm>
              <a:off x="12116110" y="7836632"/>
              <a:ext cx="176835" cy="176067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3" name="Google Shape;5983;p224"/>
          <p:cNvSpPr/>
          <p:nvPr/>
        </p:nvSpPr>
        <p:spPr>
          <a:xfrm>
            <a:off x="11387925" y="5503075"/>
            <a:ext cx="3194400" cy="1312500"/>
          </a:xfrm>
          <a:prstGeom prst="roundRect">
            <a:avLst>
              <a:gd name="adj" fmla="val 2940"/>
            </a:avLst>
          </a:prstGeom>
          <a:solidFill>
            <a:srgbClr val="00B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4" name="Google Shape;5984;p224"/>
          <p:cNvGrpSpPr/>
          <p:nvPr/>
        </p:nvGrpSpPr>
        <p:grpSpPr>
          <a:xfrm>
            <a:off x="11775760" y="5862082"/>
            <a:ext cx="2223374" cy="651479"/>
            <a:chOff x="11775921" y="5686136"/>
            <a:chExt cx="2824407" cy="827590"/>
          </a:xfrm>
        </p:grpSpPr>
        <p:sp>
          <p:nvSpPr>
            <p:cNvPr id="5985" name="Google Shape;5985;p224"/>
            <p:cNvSpPr/>
            <p:nvPr/>
          </p:nvSpPr>
          <p:spPr>
            <a:xfrm>
              <a:off x="12783931" y="5856228"/>
              <a:ext cx="1816398" cy="465216"/>
            </a:xfrm>
            <a:custGeom>
              <a:avLst/>
              <a:gdLst/>
              <a:ahLst/>
              <a:cxnLst/>
              <a:rect l="l" t="t" r="r" b="b"/>
              <a:pathLst>
                <a:path w="21283" h="5451" extrusionOk="0">
                  <a:moveTo>
                    <a:pt x="20347" y="2470"/>
                  </a:moveTo>
                  <a:cubicBezTo>
                    <a:pt x="20104" y="2418"/>
                    <a:pt x="19792" y="2366"/>
                    <a:pt x="19523" y="2366"/>
                  </a:cubicBezTo>
                  <a:cubicBezTo>
                    <a:pt x="19185" y="2366"/>
                    <a:pt x="19055" y="2531"/>
                    <a:pt x="19055" y="2869"/>
                  </a:cubicBezTo>
                  <a:lnTo>
                    <a:pt x="19055" y="4177"/>
                  </a:lnTo>
                  <a:cubicBezTo>
                    <a:pt x="19055" y="4489"/>
                    <a:pt x="19168" y="4654"/>
                    <a:pt x="19515" y="4654"/>
                  </a:cubicBezTo>
                  <a:cubicBezTo>
                    <a:pt x="19818" y="4654"/>
                    <a:pt x="20147" y="4498"/>
                    <a:pt x="20347" y="4316"/>
                  </a:cubicBezTo>
                  <a:close/>
                  <a:moveTo>
                    <a:pt x="18128" y="2886"/>
                  </a:moveTo>
                  <a:cubicBezTo>
                    <a:pt x="18128" y="2063"/>
                    <a:pt x="18492" y="1578"/>
                    <a:pt x="19350" y="1578"/>
                  </a:cubicBezTo>
                  <a:cubicBezTo>
                    <a:pt x="19679" y="1578"/>
                    <a:pt x="20061" y="1621"/>
                    <a:pt x="20347" y="1682"/>
                  </a:cubicBezTo>
                  <a:lnTo>
                    <a:pt x="20347" y="130"/>
                  </a:lnTo>
                  <a:lnTo>
                    <a:pt x="21282" y="0"/>
                  </a:lnTo>
                  <a:lnTo>
                    <a:pt x="21282" y="5373"/>
                  </a:lnTo>
                  <a:lnTo>
                    <a:pt x="20537" y="5373"/>
                  </a:lnTo>
                  <a:lnTo>
                    <a:pt x="20451" y="5061"/>
                  </a:lnTo>
                  <a:cubicBezTo>
                    <a:pt x="20121" y="5295"/>
                    <a:pt x="19740" y="5451"/>
                    <a:pt x="19272" y="5451"/>
                  </a:cubicBezTo>
                  <a:cubicBezTo>
                    <a:pt x="18518" y="5451"/>
                    <a:pt x="18128" y="5009"/>
                    <a:pt x="18128" y="4160"/>
                  </a:cubicBezTo>
                  <a:close/>
                  <a:moveTo>
                    <a:pt x="16620" y="3969"/>
                  </a:moveTo>
                  <a:lnTo>
                    <a:pt x="15936" y="3969"/>
                  </a:lnTo>
                  <a:cubicBezTo>
                    <a:pt x="15624" y="3969"/>
                    <a:pt x="15546" y="4047"/>
                    <a:pt x="15546" y="4333"/>
                  </a:cubicBezTo>
                  <a:cubicBezTo>
                    <a:pt x="15546" y="4593"/>
                    <a:pt x="15624" y="4706"/>
                    <a:pt x="15919" y="4706"/>
                  </a:cubicBezTo>
                  <a:cubicBezTo>
                    <a:pt x="16196" y="4706"/>
                    <a:pt x="16447" y="4619"/>
                    <a:pt x="16620" y="4515"/>
                  </a:cubicBezTo>
                  <a:close/>
                  <a:moveTo>
                    <a:pt x="17556" y="5373"/>
                  </a:moveTo>
                  <a:lnTo>
                    <a:pt x="16785" y="5373"/>
                  </a:lnTo>
                  <a:lnTo>
                    <a:pt x="16716" y="5122"/>
                  </a:lnTo>
                  <a:cubicBezTo>
                    <a:pt x="16386" y="5347"/>
                    <a:pt x="15988" y="5451"/>
                    <a:pt x="15615" y="5451"/>
                  </a:cubicBezTo>
                  <a:cubicBezTo>
                    <a:pt x="14931" y="5451"/>
                    <a:pt x="14645" y="4983"/>
                    <a:pt x="14645" y="4342"/>
                  </a:cubicBezTo>
                  <a:cubicBezTo>
                    <a:pt x="14645" y="3588"/>
                    <a:pt x="14974" y="3293"/>
                    <a:pt x="15728" y="3293"/>
                  </a:cubicBezTo>
                  <a:lnTo>
                    <a:pt x="16620" y="3293"/>
                  </a:lnTo>
                  <a:lnTo>
                    <a:pt x="16620" y="2903"/>
                  </a:lnTo>
                  <a:cubicBezTo>
                    <a:pt x="16620" y="2487"/>
                    <a:pt x="16508" y="2349"/>
                    <a:pt x="15910" y="2349"/>
                  </a:cubicBezTo>
                  <a:cubicBezTo>
                    <a:pt x="15572" y="2349"/>
                    <a:pt x="15208" y="2392"/>
                    <a:pt x="14879" y="2461"/>
                  </a:cubicBezTo>
                  <a:lnTo>
                    <a:pt x="14766" y="1751"/>
                  </a:lnTo>
                  <a:cubicBezTo>
                    <a:pt x="15113" y="1647"/>
                    <a:pt x="15624" y="1578"/>
                    <a:pt x="16040" y="1578"/>
                  </a:cubicBezTo>
                  <a:cubicBezTo>
                    <a:pt x="17210" y="1578"/>
                    <a:pt x="17556" y="1985"/>
                    <a:pt x="17556" y="2921"/>
                  </a:cubicBezTo>
                  <a:close/>
                  <a:moveTo>
                    <a:pt x="10901" y="5373"/>
                  </a:moveTo>
                  <a:lnTo>
                    <a:pt x="10901" y="2773"/>
                  </a:lnTo>
                  <a:cubicBezTo>
                    <a:pt x="10901" y="2574"/>
                    <a:pt x="10815" y="2479"/>
                    <a:pt x="10598" y="2479"/>
                  </a:cubicBezTo>
                  <a:cubicBezTo>
                    <a:pt x="10373" y="2479"/>
                    <a:pt x="9965" y="2617"/>
                    <a:pt x="9627" y="2791"/>
                  </a:cubicBezTo>
                  <a:lnTo>
                    <a:pt x="9627" y="5373"/>
                  </a:lnTo>
                  <a:lnTo>
                    <a:pt x="8700" y="5373"/>
                  </a:lnTo>
                  <a:lnTo>
                    <a:pt x="8700" y="1647"/>
                  </a:lnTo>
                  <a:lnTo>
                    <a:pt x="9411" y="1647"/>
                  </a:lnTo>
                  <a:lnTo>
                    <a:pt x="9497" y="1967"/>
                  </a:lnTo>
                  <a:cubicBezTo>
                    <a:pt x="9965" y="1733"/>
                    <a:pt x="10555" y="1578"/>
                    <a:pt x="10988" y="1578"/>
                  </a:cubicBezTo>
                  <a:cubicBezTo>
                    <a:pt x="11352" y="1578"/>
                    <a:pt x="11568" y="1716"/>
                    <a:pt x="11690" y="1967"/>
                  </a:cubicBezTo>
                  <a:cubicBezTo>
                    <a:pt x="12140" y="1742"/>
                    <a:pt x="12738" y="1578"/>
                    <a:pt x="13189" y="1578"/>
                  </a:cubicBezTo>
                  <a:cubicBezTo>
                    <a:pt x="13813" y="1578"/>
                    <a:pt x="14029" y="2011"/>
                    <a:pt x="14029" y="2678"/>
                  </a:cubicBezTo>
                  <a:lnTo>
                    <a:pt x="14029" y="5373"/>
                  </a:lnTo>
                  <a:lnTo>
                    <a:pt x="13102" y="5373"/>
                  </a:lnTo>
                  <a:lnTo>
                    <a:pt x="13102" y="2773"/>
                  </a:lnTo>
                  <a:cubicBezTo>
                    <a:pt x="13102" y="2574"/>
                    <a:pt x="13016" y="2479"/>
                    <a:pt x="12799" y="2479"/>
                  </a:cubicBezTo>
                  <a:cubicBezTo>
                    <a:pt x="12574" y="2479"/>
                    <a:pt x="12123" y="2617"/>
                    <a:pt x="11828" y="2791"/>
                  </a:cubicBezTo>
                  <a:lnTo>
                    <a:pt x="11828" y="5373"/>
                  </a:lnTo>
                  <a:close/>
                  <a:moveTo>
                    <a:pt x="6447" y="2366"/>
                  </a:moveTo>
                  <a:cubicBezTo>
                    <a:pt x="5953" y="2366"/>
                    <a:pt x="5763" y="2591"/>
                    <a:pt x="5763" y="3007"/>
                  </a:cubicBezTo>
                  <a:lnTo>
                    <a:pt x="5763" y="4012"/>
                  </a:lnTo>
                  <a:cubicBezTo>
                    <a:pt x="5763" y="4437"/>
                    <a:pt x="5953" y="4654"/>
                    <a:pt x="6447" y="4654"/>
                  </a:cubicBezTo>
                  <a:cubicBezTo>
                    <a:pt x="6941" y="4654"/>
                    <a:pt x="7132" y="4437"/>
                    <a:pt x="7132" y="4012"/>
                  </a:cubicBezTo>
                  <a:lnTo>
                    <a:pt x="7132" y="3007"/>
                  </a:lnTo>
                  <a:cubicBezTo>
                    <a:pt x="7132" y="2591"/>
                    <a:pt x="6941" y="2366"/>
                    <a:pt x="6447" y="2366"/>
                  </a:cubicBezTo>
                  <a:close/>
                  <a:moveTo>
                    <a:pt x="6447" y="5451"/>
                  </a:moveTo>
                  <a:cubicBezTo>
                    <a:pt x="5173" y="5451"/>
                    <a:pt x="4827" y="4749"/>
                    <a:pt x="4827" y="3978"/>
                  </a:cubicBezTo>
                  <a:lnTo>
                    <a:pt x="4827" y="3042"/>
                  </a:lnTo>
                  <a:cubicBezTo>
                    <a:pt x="4827" y="2279"/>
                    <a:pt x="5173" y="1578"/>
                    <a:pt x="6447" y="1578"/>
                  </a:cubicBezTo>
                  <a:cubicBezTo>
                    <a:pt x="7721" y="1578"/>
                    <a:pt x="8068" y="2279"/>
                    <a:pt x="8068" y="3042"/>
                  </a:cubicBezTo>
                  <a:lnTo>
                    <a:pt x="8068" y="3978"/>
                  </a:lnTo>
                  <a:cubicBezTo>
                    <a:pt x="8068" y="4749"/>
                    <a:pt x="7721" y="5451"/>
                    <a:pt x="6447" y="5451"/>
                  </a:cubicBezTo>
                  <a:close/>
                  <a:moveTo>
                    <a:pt x="936" y="1517"/>
                  </a:moveTo>
                  <a:lnTo>
                    <a:pt x="936" y="5373"/>
                  </a:lnTo>
                  <a:lnTo>
                    <a:pt x="0" y="5373"/>
                  </a:lnTo>
                  <a:lnTo>
                    <a:pt x="0" y="278"/>
                  </a:lnTo>
                  <a:lnTo>
                    <a:pt x="1283" y="278"/>
                  </a:lnTo>
                  <a:lnTo>
                    <a:pt x="3215" y="4151"/>
                  </a:lnTo>
                  <a:lnTo>
                    <a:pt x="3215" y="278"/>
                  </a:lnTo>
                  <a:lnTo>
                    <a:pt x="4160" y="278"/>
                  </a:lnTo>
                  <a:lnTo>
                    <a:pt x="4160" y="5373"/>
                  </a:lnTo>
                  <a:lnTo>
                    <a:pt x="2868" y="53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24"/>
            <p:cNvSpPr/>
            <p:nvPr/>
          </p:nvSpPr>
          <p:spPr>
            <a:xfrm>
              <a:off x="12136077" y="5893183"/>
              <a:ext cx="360924" cy="620543"/>
            </a:xfrm>
            <a:custGeom>
              <a:avLst/>
              <a:gdLst/>
              <a:ahLst/>
              <a:cxnLst/>
              <a:rect l="l" t="t" r="r" b="b"/>
              <a:pathLst>
                <a:path w="4229" h="7271" extrusionOk="0">
                  <a:moveTo>
                    <a:pt x="1898" y="1300"/>
                  </a:moveTo>
                  <a:lnTo>
                    <a:pt x="1898" y="2912"/>
                  </a:lnTo>
                  <a:lnTo>
                    <a:pt x="789" y="3553"/>
                  </a:lnTo>
                  <a:lnTo>
                    <a:pt x="0" y="3068"/>
                  </a:lnTo>
                  <a:lnTo>
                    <a:pt x="0" y="7271"/>
                  </a:lnTo>
                  <a:lnTo>
                    <a:pt x="26" y="7271"/>
                  </a:lnTo>
                  <a:lnTo>
                    <a:pt x="4229" y="4845"/>
                  </a:lnTo>
                  <a:lnTo>
                    <a:pt x="4229" y="1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24"/>
            <p:cNvSpPr/>
            <p:nvPr/>
          </p:nvSpPr>
          <p:spPr>
            <a:xfrm>
              <a:off x="11775921" y="5686136"/>
              <a:ext cx="721080" cy="386101"/>
            </a:xfrm>
            <a:custGeom>
              <a:avLst/>
              <a:gdLst/>
              <a:ahLst/>
              <a:cxnLst/>
              <a:rect l="l" t="t" r="r" b="b"/>
              <a:pathLst>
                <a:path w="8449" h="4524" extrusionOk="0">
                  <a:moveTo>
                    <a:pt x="4186" y="0"/>
                  </a:moveTo>
                  <a:lnTo>
                    <a:pt x="0" y="2435"/>
                  </a:lnTo>
                  <a:lnTo>
                    <a:pt x="2825" y="4099"/>
                  </a:lnTo>
                  <a:lnTo>
                    <a:pt x="3397" y="3752"/>
                  </a:lnTo>
                  <a:lnTo>
                    <a:pt x="4792" y="4524"/>
                  </a:lnTo>
                  <a:lnTo>
                    <a:pt x="4792" y="2912"/>
                  </a:lnTo>
                  <a:lnTo>
                    <a:pt x="6118" y="2106"/>
                  </a:lnTo>
                  <a:lnTo>
                    <a:pt x="6118" y="3726"/>
                  </a:lnTo>
                  <a:lnTo>
                    <a:pt x="8449" y="2427"/>
                  </a:lnTo>
                  <a:lnTo>
                    <a:pt x="8449" y="24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24"/>
            <p:cNvSpPr/>
            <p:nvPr/>
          </p:nvSpPr>
          <p:spPr>
            <a:xfrm>
              <a:off x="11775921" y="5893183"/>
              <a:ext cx="360241" cy="620543"/>
            </a:xfrm>
            <a:custGeom>
              <a:avLst/>
              <a:gdLst/>
              <a:ahLst/>
              <a:cxnLst/>
              <a:rect l="l" t="t" r="r" b="b"/>
              <a:pathLst>
                <a:path w="4221" h="7271" extrusionOk="0">
                  <a:moveTo>
                    <a:pt x="3657" y="2748"/>
                  </a:moveTo>
                  <a:lnTo>
                    <a:pt x="3657" y="4359"/>
                  </a:lnTo>
                  <a:lnTo>
                    <a:pt x="2392" y="5174"/>
                  </a:lnTo>
                  <a:lnTo>
                    <a:pt x="2392" y="1942"/>
                  </a:lnTo>
                  <a:lnTo>
                    <a:pt x="2868" y="1638"/>
                  </a:lnTo>
                  <a:lnTo>
                    <a:pt x="18" y="1"/>
                  </a:lnTo>
                  <a:lnTo>
                    <a:pt x="0" y="9"/>
                  </a:lnTo>
                  <a:lnTo>
                    <a:pt x="0" y="4845"/>
                  </a:lnTo>
                  <a:lnTo>
                    <a:pt x="4220" y="7271"/>
                  </a:lnTo>
                  <a:lnTo>
                    <a:pt x="4220" y="30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224"/>
          <p:cNvSpPr/>
          <p:nvPr/>
        </p:nvSpPr>
        <p:spPr>
          <a:xfrm flipH="1">
            <a:off x="14859400" y="5503075"/>
            <a:ext cx="8153400" cy="1312500"/>
          </a:xfrm>
          <a:prstGeom prst="roundRect">
            <a:avLst>
              <a:gd name="adj" fmla="val 2940"/>
            </a:avLst>
          </a:prstGeom>
          <a:solidFill>
            <a:srgbClr val="C1F1E0"/>
          </a:solidFill>
          <a:ln w="28575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90" name="Google Shape;5990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225" y="5741775"/>
            <a:ext cx="7541425" cy="8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1" name="Google Shape;5991;p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425" y="5528775"/>
            <a:ext cx="5012800" cy="7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2" name="Google Shape;5992;p224"/>
          <p:cNvSpPr txBox="1"/>
          <p:nvPr/>
        </p:nvSpPr>
        <p:spPr>
          <a:xfrm>
            <a:off x="148593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3" name="Google Shape;5993;p224"/>
          <p:cNvSpPr txBox="1"/>
          <p:nvPr/>
        </p:nvSpPr>
        <p:spPr>
          <a:xfrm>
            <a:off x="1798990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4" name="Google Shape;5994;p224"/>
          <p:cNvSpPr txBox="1"/>
          <p:nvPr/>
        </p:nvSpPr>
        <p:spPr>
          <a:xfrm>
            <a:off x="21019850" y="4297361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5" name="Google Shape;5995;p224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6" name="Google Shape;5996;p224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7" name="Google Shape;5997;p224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8" name="Google Shape;5998;p224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9" name="Google Shape;5999;p224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0" name="Google Shape;6000;p224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1" name="Google Shape;6001;p224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2" name="Google Shape;6002;p224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3" name="Google Shape;6003;p224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4" name="Google Shape;6004;p224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5" name="Google Shape;6005;p224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6" name="Google Shape;6006;p224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1" name="Google Shape;6011;p225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12" name="Google Shape;6012;p22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2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2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5" name="Google Shape;6015;p225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Nomad Use Cases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6" name="Google Shape;6016;p225"/>
          <p:cNvSpPr txBox="1"/>
          <p:nvPr/>
        </p:nvSpPr>
        <p:spPr>
          <a:xfrm>
            <a:off x="1367350" y="2235663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7" name="Google Shape;6017;p225"/>
          <p:cNvSpPr txBox="1"/>
          <p:nvPr/>
        </p:nvSpPr>
        <p:spPr>
          <a:xfrm>
            <a:off x="1367350" y="4096950"/>
            <a:ext cx="72573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Flexible Container &amp; Workload Organization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Deploy and manage any containerized, legacy, or batch application.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8" name="Google Shape;6018;p225"/>
          <p:cNvSpPr txBox="1"/>
          <p:nvPr/>
        </p:nvSpPr>
        <p:spPr>
          <a:xfrm>
            <a:off x="8624650" y="4096950"/>
            <a:ext cx="766920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Multi-Cloud Workload Management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Safely manage workloads across regions and cloud providers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9" name="Google Shape;6019;p225"/>
          <p:cNvSpPr txBox="1"/>
          <p:nvPr/>
        </p:nvSpPr>
        <p:spPr>
          <a:xfrm>
            <a:off x="1367350" y="7657725"/>
            <a:ext cx="72573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Efficient Resource Utilization</a:t>
            </a:r>
            <a:endParaRPr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3F4B"/>
                </a:solidFill>
                <a:latin typeface="Open Sans"/>
                <a:ea typeface="Open Sans"/>
                <a:cs typeface="Open Sans"/>
                <a:sym typeface="Open Sans"/>
              </a:rPr>
              <a:t>Increase resource utilization, reduce fleet sizes, and cut costs.</a:t>
            </a:r>
            <a:endParaRPr sz="3200">
              <a:solidFill>
                <a:srgbClr val="3D3F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0" name="Google Shape;6020;p225"/>
          <p:cNvSpPr/>
          <p:nvPr/>
        </p:nvSpPr>
        <p:spPr>
          <a:xfrm>
            <a:off x="17099725" y="6035000"/>
            <a:ext cx="4453500" cy="1829700"/>
          </a:xfrm>
          <a:prstGeom prst="roundRect">
            <a:avLst>
              <a:gd name="adj" fmla="val 2940"/>
            </a:avLst>
          </a:prstGeom>
          <a:solidFill>
            <a:srgbClr val="00B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1" name="Google Shape;6021;p225"/>
          <p:cNvGrpSpPr/>
          <p:nvPr/>
        </p:nvGrpSpPr>
        <p:grpSpPr>
          <a:xfrm>
            <a:off x="17773487" y="6497570"/>
            <a:ext cx="3099787" cy="908281"/>
            <a:chOff x="11775921" y="5686136"/>
            <a:chExt cx="2824407" cy="827590"/>
          </a:xfrm>
        </p:grpSpPr>
        <p:sp>
          <p:nvSpPr>
            <p:cNvPr id="6022" name="Google Shape;6022;p225"/>
            <p:cNvSpPr/>
            <p:nvPr/>
          </p:nvSpPr>
          <p:spPr>
            <a:xfrm>
              <a:off x="12783931" y="5856228"/>
              <a:ext cx="1816398" cy="465216"/>
            </a:xfrm>
            <a:custGeom>
              <a:avLst/>
              <a:gdLst/>
              <a:ahLst/>
              <a:cxnLst/>
              <a:rect l="l" t="t" r="r" b="b"/>
              <a:pathLst>
                <a:path w="21283" h="5451" extrusionOk="0">
                  <a:moveTo>
                    <a:pt x="20347" y="2470"/>
                  </a:moveTo>
                  <a:cubicBezTo>
                    <a:pt x="20104" y="2418"/>
                    <a:pt x="19792" y="2366"/>
                    <a:pt x="19523" y="2366"/>
                  </a:cubicBezTo>
                  <a:cubicBezTo>
                    <a:pt x="19185" y="2366"/>
                    <a:pt x="19055" y="2531"/>
                    <a:pt x="19055" y="2869"/>
                  </a:cubicBezTo>
                  <a:lnTo>
                    <a:pt x="19055" y="4177"/>
                  </a:lnTo>
                  <a:cubicBezTo>
                    <a:pt x="19055" y="4489"/>
                    <a:pt x="19168" y="4654"/>
                    <a:pt x="19515" y="4654"/>
                  </a:cubicBezTo>
                  <a:cubicBezTo>
                    <a:pt x="19818" y="4654"/>
                    <a:pt x="20147" y="4498"/>
                    <a:pt x="20347" y="4316"/>
                  </a:cubicBezTo>
                  <a:close/>
                  <a:moveTo>
                    <a:pt x="18128" y="2886"/>
                  </a:moveTo>
                  <a:cubicBezTo>
                    <a:pt x="18128" y="2063"/>
                    <a:pt x="18492" y="1578"/>
                    <a:pt x="19350" y="1578"/>
                  </a:cubicBezTo>
                  <a:cubicBezTo>
                    <a:pt x="19679" y="1578"/>
                    <a:pt x="20061" y="1621"/>
                    <a:pt x="20347" y="1682"/>
                  </a:cubicBezTo>
                  <a:lnTo>
                    <a:pt x="20347" y="130"/>
                  </a:lnTo>
                  <a:lnTo>
                    <a:pt x="21282" y="0"/>
                  </a:lnTo>
                  <a:lnTo>
                    <a:pt x="21282" y="5373"/>
                  </a:lnTo>
                  <a:lnTo>
                    <a:pt x="20537" y="5373"/>
                  </a:lnTo>
                  <a:lnTo>
                    <a:pt x="20451" y="5061"/>
                  </a:lnTo>
                  <a:cubicBezTo>
                    <a:pt x="20121" y="5295"/>
                    <a:pt x="19740" y="5451"/>
                    <a:pt x="19272" y="5451"/>
                  </a:cubicBezTo>
                  <a:cubicBezTo>
                    <a:pt x="18518" y="5451"/>
                    <a:pt x="18128" y="5009"/>
                    <a:pt x="18128" y="4160"/>
                  </a:cubicBezTo>
                  <a:close/>
                  <a:moveTo>
                    <a:pt x="16620" y="3969"/>
                  </a:moveTo>
                  <a:lnTo>
                    <a:pt x="15936" y="3969"/>
                  </a:lnTo>
                  <a:cubicBezTo>
                    <a:pt x="15624" y="3969"/>
                    <a:pt x="15546" y="4047"/>
                    <a:pt x="15546" y="4333"/>
                  </a:cubicBezTo>
                  <a:cubicBezTo>
                    <a:pt x="15546" y="4593"/>
                    <a:pt x="15624" y="4706"/>
                    <a:pt x="15919" y="4706"/>
                  </a:cubicBezTo>
                  <a:cubicBezTo>
                    <a:pt x="16196" y="4706"/>
                    <a:pt x="16447" y="4619"/>
                    <a:pt x="16620" y="4515"/>
                  </a:cubicBezTo>
                  <a:close/>
                  <a:moveTo>
                    <a:pt x="17556" y="5373"/>
                  </a:moveTo>
                  <a:lnTo>
                    <a:pt x="16785" y="5373"/>
                  </a:lnTo>
                  <a:lnTo>
                    <a:pt x="16716" y="5122"/>
                  </a:lnTo>
                  <a:cubicBezTo>
                    <a:pt x="16386" y="5347"/>
                    <a:pt x="15988" y="5451"/>
                    <a:pt x="15615" y="5451"/>
                  </a:cubicBezTo>
                  <a:cubicBezTo>
                    <a:pt x="14931" y="5451"/>
                    <a:pt x="14645" y="4983"/>
                    <a:pt x="14645" y="4342"/>
                  </a:cubicBezTo>
                  <a:cubicBezTo>
                    <a:pt x="14645" y="3588"/>
                    <a:pt x="14974" y="3293"/>
                    <a:pt x="15728" y="3293"/>
                  </a:cubicBezTo>
                  <a:lnTo>
                    <a:pt x="16620" y="3293"/>
                  </a:lnTo>
                  <a:lnTo>
                    <a:pt x="16620" y="2903"/>
                  </a:lnTo>
                  <a:cubicBezTo>
                    <a:pt x="16620" y="2487"/>
                    <a:pt x="16508" y="2349"/>
                    <a:pt x="15910" y="2349"/>
                  </a:cubicBezTo>
                  <a:cubicBezTo>
                    <a:pt x="15572" y="2349"/>
                    <a:pt x="15208" y="2392"/>
                    <a:pt x="14879" y="2461"/>
                  </a:cubicBezTo>
                  <a:lnTo>
                    <a:pt x="14766" y="1751"/>
                  </a:lnTo>
                  <a:cubicBezTo>
                    <a:pt x="15113" y="1647"/>
                    <a:pt x="15624" y="1578"/>
                    <a:pt x="16040" y="1578"/>
                  </a:cubicBezTo>
                  <a:cubicBezTo>
                    <a:pt x="17210" y="1578"/>
                    <a:pt x="17556" y="1985"/>
                    <a:pt x="17556" y="2921"/>
                  </a:cubicBezTo>
                  <a:close/>
                  <a:moveTo>
                    <a:pt x="10901" y="5373"/>
                  </a:moveTo>
                  <a:lnTo>
                    <a:pt x="10901" y="2773"/>
                  </a:lnTo>
                  <a:cubicBezTo>
                    <a:pt x="10901" y="2574"/>
                    <a:pt x="10815" y="2479"/>
                    <a:pt x="10598" y="2479"/>
                  </a:cubicBezTo>
                  <a:cubicBezTo>
                    <a:pt x="10373" y="2479"/>
                    <a:pt x="9965" y="2617"/>
                    <a:pt x="9627" y="2791"/>
                  </a:cubicBezTo>
                  <a:lnTo>
                    <a:pt x="9627" y="5373"/>
                  </a:lnTo>
                  <a:lnTo>
                    <a:pt x="8700" y="5373"/>
                  </a:lnTo>
                  <a:lnTo>
                    <a:pt x="8700" y="1647"/>
                  </a:lnTo>
                  <a:lnTo>
                    <a:pt x="9411" y="1647"/>
                  </a:lnTo>
                  <a:lnTo>
                    <a:pt x="9497" y="1967"/>
                  </a:lnTo>
                  <a:cubicBezTo>
                    <a:pt x="9965" y="1733"/>
                    <a:pt x="10555" y="1578"/>
                    <a:pt x="10988" y="1578"/>
                  </a:cubicBezTo>
                  <a:cubicBezTo>
                    <a:pt x="11352" y="1578"/>
                    <a:pt x="11568" y="1716"/>
                    <a:pt x="11690" y="1967"/>
                  </a:cubicBezTo>
                  <a:cubicBezTo>
                    <a:pt x="12140" y="1742"/>
                    <a:pt x="12738" y="1578"/>
                    <a:pt x="13189" y="1578"/>
                  </a:cubicBezTo>
                  <a:cubicBezTo>
                    <a:pt x="13813" y="1578"/>
                    <a:pt x="14029" y="2011"/>
                    <a:pt x="14029" y="2678"/>
                  </a:cubicBezTo>
                  <a:lnTo>
                    <a:pt x="14029" y="5373"/>
                  </a:lnTo>
                  <a:lnTo>
                    <a:pt x="13102" y="5373"/>
                  </a:lnTo>
                  <a:lnTo>
                    <a:pt x="13102" y="2773"/>
                  </a:lnTo>
                  <a:cubicBezTo>
                    <a:pt x="13102" y="2574"/>
                    <a:pt x="13016" y="2479"/>
                    <a:pt x="12799" y="2479"/>
                  </a:cubicBezTo>
                  <a:cubicBezTo>
                    <a:pt x="12574" y="2479"/>
                    <a:pt x="12123" y="2617"/>
                    <a:pt x="11828" y="2791"/>
                  </a:cubicBezTo>
                  <a:lnTo>
                    <a:pt x="11828" y="5373"/>
                  </a:lnTo>
                  <a:close/>
                  <a:moveTo>
                    <a:pt x="6447" y="2366"/>
                  </a:moveTo>
                  <a:cubicBezTo>
                    <a:pt x="5953" y="2366"/>
                    <a:pt x="5763" y="2591"/>
                    <a:pt x="5763" y="3007"/>
                  </a:cubicBezTo>
                  <a:lnTo>
                    <a:pt x="5763" y="4012"/>
                  </a:lnTo>
                  <a:cubicBezTo>
                    <a:pt x="5763" y="4437"/>
                    <a:pt x="5953" y="4654"/>
                    <a:pt x="6447" y="4654"/>
                  </a:cubicBezTo>
                  <a:cubicBezTo>
                    <a:pt x="6941" y="4654"/>
                    <a:pt x="7132" y="4437"/>
                    <a:pt x="7132" y="4012"/>
                  </a:cubicBezTo>
                  <a:lnTo>
                    <a:pt x="7132" y="3007"/>
                  </a:lnTo>
                  <a:cubicBezTo>
                    <a:pt x="7132" y="2591"/>
                    <a:pt x="6941" y="2366"/>
                    <a:pt x="6447" y="2366"/>
                  </a:cubicBezTo>
                  <a:close/>
                  <a:moveTo>
                    <a:pt x="6447" y="5451"/>
                  </a:moveTo>
                  <a:cubicBezTo>
                    <a:pt x="5173" y="5451"/>
                    <a:pt x="4827" y="4749"/>
                    <a:pt x="4827" y="3978"/>
                  </a:cubicBezTo>
                  <a:lnTo>
                    <a:pt x="4827" y="3042"/>
                  </a:lnTo>
                  <a:cubicBezTo>
                    <a:pt x="4827" y="2279"/>
                    <a:pt x="5173" y="1578"/>
                    <a:pt x="6447" y="1578"/>
                  </a:cubicBezTo>
                  <a:cubicBezTo>
                    <a:pt x="7721" y="1578"/>
                    <a:pt x="8068" y="2279"/>
                    <a:pt x="8068" y="3042"/>
                  </a:cubicBezTo>
                  <a:lnTo>
                    <a:pt x="8068" y="3978"/>
                  </a:lnTo>
                  <a:cubicBezTo>
                    <a:pt x="8068" y="4749"/>
                    <a:pt x="7721" y="5451"/>
                    <a:pt x="6447" y="5451"/>
                  </a:cubicBezTo>
                  <a:close/>
                  <a:moveTo>
                    <a:pt x="936" y="1517"/>
                  </a:moveTo>
                  <a:lnTo>
                    <a:pt x="936" y="5373"/>
                  </a:lnTo>
                  <a:lnTo>
                    <a:pt x="0" y="5373"/>
                  </a:lnTo>
                  <a:lnTo>
                    <a:pt x="0" y="278"/>
                  </a:lnTo>
                  <a:lnTo>
                    <a:pt x="1283" y="278"/>
                  </a:lnTo>
                  <a:lnTo>
                    <a:pt x="3215" y="4151"/>
                  </a:lnTo>
                  <a:lnTo>
                    <a:pt x="3215" y="278"/>
                  </a:lnTo>
                  <a:lnTo>
                    <a:pt x="4160" y="278"/>
                  </a:lnTo>
                  <a:lnTo>
                    <a:pt x="4160" y="5373"/>
                  </a:lnTo>
                  <a:lnTo>
                    <a:pt x="2868" y="53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25"/>
            <p:cNvSpPr/>
            <p:nvPr/>
          </p:nvSpPr>
          <p:spPr>
            <a:xfrm>
              <a:off x="12136077" y="5893183"/>
              <a:ext cx="360924" cy="620543"/>
            </a:xfrm>
            <a:custGeom>
              <a:avLst/>
              <a:gdLst/>
              <a:ahLst/>
              <a:cxnLst/>
              <a:rect l="l" t="t" r="r" b="b"/>
              <a:pathLst>
                <a:path w="4229" h="7271" extrusionOk="0">
                  <a:moveTo>
                    <a:pt x="1898" y="1300"/>
                  </a:moveTo>
                  <a:lnTo>
                    <a:pt x="1898" y="2912"/>
                  </a:lnTo>
                  <a:lnTo>
                    <a:pt x="789" y="3553"/>
                  </a:lnTo>
                  <a:lnTo>
                    <a:pt x="0" y="3068"/>
                  </a:lnTo>
                  <a:lnTo>
                    <a:pt x="0" y="7271"/>
                  </a:lnTo>
                  <a:lnTo>
                    <a:pt x="26" y="7271"/>
                  </a:lnTo>
                  <a:lnTo>
                    <a:pt x="4229" y="4845"/>
                  </a:lnTo>
                  <a:lnTo>
                    <a:pt x="4229" y="1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25"/>
            <p:cNvSpPr/>
            <p:nvPr/>
          </p:nvSpPr>
          <p:spPr>
            <a:xfrm>
              <a:off x="11775921" y="5686136"/>
              <a:ext cx="721080" cy="386101"/>
            </a:xfrm>
            <a:custGeom>
              <a:avLst/>
              <a:gdLst/>
              <a:ahLst/>
              <a:cxnLst/>
              <a:rect l="l" t="t" r="r" b="b"/>
              <a:pathLst>
                <a:path w="8449" h="4524" extrusionOk="0">
                  <a:moveTo>
                    <a:pt x="4186" y="0"/>
                  </a:moveTo>
                  <a:lnTo>
                    <a:pt x="0" y="2435"/>
                  </a:lnTo>
                  <a:lnTo>
                    <a:pt x="2825" y="4099"/>
                  </a:lnTo>
                  <a:lnTo>
                    <a:pt x="3397" y="3752"/>
                  </a:lnTo>
                  <a:lnTo>
                    <a:pt x="4792" y="4524"/>
                  </a:lnTo>
                  <a:lnTo>
                    <a:pt x="4792" y="2912"/>
                  </a:lnTo>
                  <a:lnTo>
                    <a:pt x="6118" y="2106"/>
                  </a:lnTo>
                  <a:lnTo>
                    <a:pt x="6118" y="3726"/>
                  </a:lnTo>
                  <a:lnTo>
                    <a:pt x="8449" y="2427"/>
                  </a:lnTo>
                  <a:lnTo>
                    <a:pt x="8449" y="24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25"/>
            <p:cNvSpPr/>
            <p:nvPr/>
          </p:nvSpPr>
          <p:spPr>
            <a:xfrm>
              <a:off x="11775921" y="5893183"/>
              <a:ext cx="360241" cy="620543"/>
            </a:xfrm>
            <a:custGeom>
              <a:avLst/>
              <a:gdLst/>
              <a:ahLst/>
              <a:cxnLst/>
              <a:rect l="l" t="t" r="r" b="b"/>
              <a:pathLst>
                <a:path w="4221" h="7271" extrusionOk="0">
                  <a:moveTo>
                    <a:pt x="3657" y="2748"/>
                  </a:moveTo>
                  <a:lnTo>
                    <a:pt x="3657" y="4359"/>
                  </a:lnTo>
                  <a:lnTo>
                    <a:pt x="2392" y="5174"/>
                  </a:lnTo>
                  <a:lnTo>
                    <a:pt x="2392" y="1942"/>
                  </a:lnTo>
                  <a:lnTo>
                    <a:pt x="2868" y="1638"/>
                  </a:lnTo>
                  <a:lnTo>
                    <a:pt x="18" y="1"/>
                  </a:lnTo>
                  <a:lnTo>
                    <a:pt x="0" y="9"/>
                  </a:lnTo>
                  <a:lnTo>
                    <a:pt x="0" y="4845"/>
                  </a:lnTo>
                  <a:lnTo>
                    <a:pt x="4220" y="7271"/>
                  </a:lnTo>
                  <a:lnTo>
                    <a:pt x="4220" y="30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0" name="Google Shape;6030;p226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31" name="Google Shape;6031;p226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226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226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4" name="Google Shape;6034;p226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35" name="Google Shape;6035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6" name="Google Shape;6036;p226"/>
          <p:cNvGrpSpPr/>
          <p:nvPr/>
        </p:nvGrpSpPr>
        <p:grpSpPr>
          <a:xfrm>
            <a:off x="1880725" y="8814700"/>
            <a:ext cx="2013600" cy="2013600"/>
            <a:chOff x="1880725" y="5623175"/>
            <a:chExt cx="2013600" cy="2013600"/>
          </a:xfrm>
        </p:grpSpPr>
        <p:sp>
          <p:nvSpPr>
            <p:cNvPr id="6037" name="Google Shape;6037;p226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26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6039" name="Google Shape;6039;p226"/>
          <p:cNvCxnSpPr/>
          <p:nvPr/>
        </p:nvCxnSpPr>
        <p:spPr>
          <a:xfrm rot="10800000" flipH="1">
            <a:off x="4407350" y="5319175"/>
            <a:ext cx="12918000" cy="4445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oval" w="med" len="med"/>
            <a:tailEnd type="stealth" w="med" len="med"/>
          </a:ln>
        </p:spPr>
      </p:cxnSp>
      <p:grpSp>
        <p:nvGrpSpPr>
          <p:cNvPr id="6040" name="Google Shape;6040;p226"/>
          <p:cNvGrpSpPr/>
          <p:nvPr/>
        </p:nvGrpSpPr>
        <p:grpSpPr>
          <a:xfrm>
            <a:off x="10087683" y="6763224"/>
            <a:ext cx="1557318" cy="1557318"/>
            <a:chOff x="1880725" y="5623175"/>
            <a:chExt cx="2013600" cy="2013600"/>
          </a:xfrm>
        </p:grpSpPr>
        <p:sp>
          <p:nvSpPr>
            <p:cNvPr id="6041" name="Google Shape;6041;p226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26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latin typeface="Open Sans"/>
                  <a:ea typeface="Open Sans"/>
                  <a:cs typeface="Open Sans"/>
                  <a:sym typeface="Open Sans"/>
                </a:rPr>
                <a:t>?</a:t>
              </a:r>
              <a:endParaRPr sz="60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" name="Google Shape;5324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243779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5" name="Google Shape;5325;p198"/>
          <p:cNvSpPr txBox="1">
            <a:spLocks noGrp="1"/>
          </p:cNvSpPr>
          <p:nvPr>
            <p:ph type="title"/>
          </p:nvPr>
        </p:nvSpPr>
        <p:spPr>
          <a:xfrm>
            <a:off x="1360974" y="4222125"/>
            <a:ext cx="17110200" cy="5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Transition to Multi-Cloud</a:t>
            </a:r>
            <a:endParaRPr/>
          </a:p>
        </p:txBody>
      </p:sp>
      <p:grpSp>
        <p:nvGrpSpPr>
          <p:cNvPr id="5326" name="Google Shape;5326;p198"/>
          <p:cNvGrpSpPr/>
          <p:nvPr/>
        </p:nvGrpSpPr>
        <p:grpSpPr>
          <a:xfrm>
            <a:off x="1389863" y="1357710"/>
            <a:ext cx="848196" cy="895432"/>
            <a:chOff x="8197573" y="1125872"/>
            <a:chExt cx="848196" cy="895432"/>
          </a:xfrm>
        </p:grpSpPr>
        <p:sp>
          <p:nvSpPr>
            <p:cNvPr id="5327" name="Google Shape;5327;p198"/>
            <p:cNvSpPr/>
            <p:nvPr/>
          </p:nvSpPr>
          <p:spPr>
            <a:xfrm>
              <a:off x="8197573" y="1125872"/>
              <a:ext cx="353628" cy="768160"/>
            </a:xfrm>
            <a:custGeom>
              <a:avLst/>
              <a:gdLst/>
              <a:ahLst/>
              <a:cxnLst/>
              <a:rect l="l" t="t" r="r" b="b"/>
              <a:pathLst>
                <a:path w="4140" h="8993" extrusionOk="0">
                  <a:moveTo>
                    <a:pt x="4140" y="0"/>
                  </a:moveTo>
                  <a:lnTo>
                    <a:pt x="0" y="2373"/>
                  </a:lnTo>
                  <a:lnTo>
                    <a:pt x="0" y="8092"/>
                  </a:lnTo>
                  <a:lnTo>
                    <a:pt x="1553" y="8993"/>
                  </a:lnTo>
                  <a:lnTo>
                    <a:pt x="1553" y="3274"/>
                  </a:lnTo>
                  <a:lnTo>
                    <a:pt x="4140" y="1785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98"/>
            <p:cNvSpPr/>
            <p:nvPr/>
          </p:nvSpPr>
          <p:spPr>
            <a:xfrm>
              <a:off x="8417780" y="1125872"/>
              <a:ext cx="407014" cy="894663"/>
            </a:xfrm>
            <a:custGeom>
              <a:avLst/>
              <a:gdLst/>
              <a:ahLst/>
              <a:cxnLst/>
              <a:rect l="l" t="t" r="r" b="b"/>
              <a:pathLst>
                <a:path w="4765" h="10474" extrusionOk="0">
                  <a:moveTo>
                    <a:pt x="3212" y="0"/>
                  </a:moveTo>
                  <a:lnTo>
                    <a:pt x="3212" y="4550"/>
                  </a:lnTo>
                  <a:lnTo>
                    <a:pt x="1562" y="4550"/>
                  </a:lnTo>
                  <a:lnTo>
                    <a:pt x="1562" y="2846"/>
                  </a:lnTo>
                  <a:lnTo>
                    <a:pt x="0" y="3747"/>
                  </a:lnTo>
                  <a:lnTo>
                    <a:pt x="0" y="9582"/>
                  </a:lnTo>
                  <a:lnTo>
                    <a:pt x="1562" y="10474"/>
                  </a:lnTo>
                  <a:lnTo>
                    <a:pt x="1562" y="5933"/>
                  </a:lnTo>
                  <a:lnTo>
                    <a:pt x="3212" y="5933"/>
                  </a:lnTo>
                  <a:lnTo>
                    <a:pt x="3212" y="7628"/>
                  </a:lnTo>
                  <a:lnTo>
                    <a:pt x="4764" y="6727"/>
                  </a:lnTo>
                  <a:lnTo>
                    <a:pt x="4764" y="893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98"/>
            <p:cNvSpPr/>
            <p:nvPr/>
          </p:nvSpPr>
          <p:spPr>
            <a:xfrm>
              <a:off x="8692141" y="1252376"/>
              <a:ext cx="353628" cy="768928"/>
            </a:xfrm>
            <a:custGeom>
              <a:avLst/>
              <a:gdLst/>
              <a:ahLst/>
              <a:cxnLst/>
              <a:rect l="l" t="t" r="r" b="b"/>
              <a:pathLst>
                <a:path w="4140" h="9002" extrusionOk="0">
                  <a:moveTo>
                    <a:pt x="2578" y="0"/>
                  </a:moveTo>
                  <a:lnTo>
                    <a:pt x="2578" y="5719"/>
                  </a:lnTo>
                  <a:lnTo>
                    <a:pt x="0" y="7208"/>
                  </a:lnTo>
                  <a:lnTo>
                    <a:pt x="0" y="9002"/>
                  </a:lnTo>
                  <a:lnTo>
                    <a:pt x="4139" y="6620"/>
                  </a:lnTo>
                  <a:lnTo>
                    <a:pt x="4139" y="90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30" name="Google Shape;5330;p198"/>
          <p:cNvCxnSpPr/>
          <p:nvPr/>
        </p:nvCxnSpPr>
        <p:spPr>
          <a:xfrm>
            <a:off x="1360974" y="2869680"/>
            <a:ext cx="906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7" name="Google Shape;6047;p227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48" name="Google Shape;6048;p227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27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27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1" name="Google Shape;6051;p227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52" name="Google Shape;6052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3" name="Google Shape;6053;p227"/>
          <p:cNvGrpSpPr/>
          <p:nvPr/>
        </p:nvGrpSpPr>
        <p:grpSpPr>
          <a:xfrm>
            <a:off x="1880725" y="9413545"/>
            <a:ext cx="2013600" cy="2013600"/>
            <a:chOff x="1880725" y="5623175"/>
            <a:chExt cx="2013600" cy="2013600"/>
          </a:xfrm>
        </p:grpSpPr>
        <p:sp>
          <p:nvSpPr>
            <p:cNvPr id="6054" name="Google Shape;6054;p227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27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056" name="Google Shape;6056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75" y="10667245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7" name="Google Shape;6057;p227"/>
          <p:cNvSpPr txBox="1"/>
          <p:nvPr/>
        </p:nvSpPr>
        <p:spPr>
          <a:xfrm>
            <a:off x="4977625" y="10173445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58" name="Google Shape;6058;p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0100" y="8675215"/>
            <a:ext cx="5823050" cy="4507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9" name="Google Shape;6059;p227"/>
          <p:cNvGrpSpPr/>
          <p:nvPr/>
        </p:nvGrpSpPr>
        <p:grpSpPr>
          <a:xfrm>
            <a:off x="14810484" y="10094472"/>
            <a:ext cx="2909981" cy="688662"/>
            <a:chOff x="15399619" y="2535277"/>
            <a:chExt cx="3541846" cy="838196"/>
          </a:xfrm>
        </p:grpSpPr>
        <p:sp>
          <p:nvSpPr>
            <p:cNvPr id="6060" name="Google Shape;6060;p227"/>
            <p:cNvSpPr/>
            <p:nvPr/>
          </p:nvSpPr>
          <p:spPr>
            <a:xfrm>
              <a:off x="16432152" y="2705168"/>
              <a:ext cx="2509313" cy="478630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1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5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1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1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227"/>
            <p:cNvSpPr/>
            <p:nvPr/>
          </p:nvSpPr>
          <p:spPr>
            <a:xfrm>
              <a:off x="15913951" y="2683096"/>
              <a:ext cx="231797" cy="397027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27"/>
            <p:cNvSpPr/>
            <p:nvPr/>
          </p:nvSpPr>
          <p:spPr>
            <a:xfrm>
              <a:off x="15399619" y="2535277"/>
              <a:ext cx="489270" cy="838196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7" name="Google Shape;6067;p228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68" name="Google Shape;6068;p228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28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28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1" name="Google Shape;6071;p228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72" name="Google Shape;6072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3" name="Google Shape;6073;p228"/>
          <p:cNvGrpSpPr/>
          <p:nvPr/>
        </p:nvGrpSpPr>
        <p:grpSpPr>
          <a:xfrm>
            <a:off x="1880725" y="7978095"/>
            <a:ext cx="2013600" cy="2013600"/>
            <a:chOff x="1880725" y="5623175"/>
            <a:chExt cx="2013600" cy="2013600"/>
          </a:xfrm>
        </p:grpSpPr>
        <p:sp>
          <p:nvSpPr>
            <p:cNvPr id="6074" name="Google Shape;6074;p228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28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076" name="Google Shape;6076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75" y="9231795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7" name="Google Shape;6077;p228"/>
          <p:cNvSpPr txBox="1"/>
          <p:nvPr/>
        </p:nvSpPr>
        <p:spPr>
          <a:xfrm>
            <a:off x="4977625" y="10173445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78" name="Google Shape;6078;p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0100" y="7375211"/>
            <a:ext cx="5823050" cy="58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9" name="Google Shape;6079;p228"/>
          <p:cNvSpPr txBox="1"/>
          <p:nvPr/>
        </p:nvSpPr>
        <p:spPr>
          <a:xfrm>
            <a:off x="4977625" y="873800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80" name="Google Shape;6080;p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8575" y="8606400"/>
            <a:ext cx="512600" cy="51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1" name="Google Shape;6081;p228"/>
          <p:cNvGrpSpPr/>
          <p:nvPr/>
        </p:nvGrpSpPr>
        <p:grpSpPr>
          <a:xfrm>
            <a:off x="14810484" y="10094472"/>
            <a:ext cx="2909981" cy="688662"/>
            <a:chOff x="15399619" y="2535277"/>
            <a:chExt cx="3541846" cy="838196"/>
          </a:xfrm>
        </p:grpSpPr>
        <p:sp>
          <p:nvSpPr>
            <p:cNvPr id="6082" name="Google Shape;6082;p228"/>
            <p:cNvSpPr/>
            <p:nvPr/>
          </p:nvSpPr>
          <p:spPr>
            <a:xfrm>
              <a:off x="16432152" y="2705168"/>
              <a:ext cx="2509313" cy="478630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1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5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1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1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28"/>
            <p:cNvSpPr/>
            <p:nvPr/>
          </p:nvSpPr>
          <p:spPr>
            <a:xfrm>
              <a:off x="15913951" y="2683096"/>
              <a:ext cx="231797" cy="397027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28"/>
            <p:cNvSpPr/>
            <p:nvPr/>
          </p:nvSpPr>
          <p:spPr>
            <a:xfrm>
              <a:off x="15399619" y="2535277"/>
              <a:ext cx="489270" cy="838196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5" name="Google Shape;6085;p228"/>
          <p:cNvGrpSpPr/>
          <p:nvPr/>
        </p:nvGrpSpPr>
        <p:grpSpPr>
          <a:xfrm>
            <a:off x="14851723" y="8847971"/>
            <a:ext cx="1923902" cy="688652"/>
            <a:chOff x="19704917" y="2529913"/>
            <a:chExt cx="2394998" cy="857278"/>
          </a:xfrm>
        </p:grpSpPr>
        <p:sp>
          <p:nvSpPr>
            <p:cNvPr id="6086" name="Google Shape;6086;p228"/>
            <p:cNvSpPr/>
            <p:nvPr/>
          </p:nvSpPr>
          <p:spPr>
            <a:xfrm>
              <a:off x="20700077" y="2705168"/>
              <a:ext cx="1399837" cy="478630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28"/>
            <p:cNvSpPr/>
            <p:nvPr/>
          </p:nvSpPr>
          <p:spPr>
            <a:xfrm>
              <a:off x="19704917" y="2529913"/>
              <a:ext cx="857278" cy="85727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8"/>
                  </a:lnTo>
                  <a:lnTo>
                    <a:pt x="5442" y="3648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8"/>
                  </a:lnTo>
                  <a:lnTo>
                    <a:pt x="4593" y="3648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8"/>
                  </a:lnTo>
                  <a:lnTo>
                    <a:pt x="3744" y="3648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2" name="Google Shape;6092;p229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093" name="Google Shape;6093;p229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29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29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6" name="Google Shape;6096;p229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97" name="Google Shape;6097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8" name="Google Shape;6098;p229"/>
          <p:cNvGrpSpPr/>
          <p:nvPr/>
        </p:nvGrpSpPr>
        <p:grpSpPr>
          <a:xfrm>
            <a:off x="1880725" y="6542670"/>
            <a:ext cx="2013600" cy="2013600"/>
            <a:chOff x="1880725" y="5623175"/>
            <a:chExt cx="2013600" cy="2013600"/>
          </a:xfrm>
        </p:grpSpPr>
        <p:sp>
          <p:nvSpPr>
            <p:cNvPr id="6099" name="Google Shape;6099;p229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29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101" name="Google Shape;6101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75" y="7796370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2" name="Google Shape;6102;p229"/>
          <p:cNvSpPr txBox="1"/>
          <p:nvPr/>
        </p:nvSpPr>
        <p:spPr>
          <a:xfrm>
            <a:off x="4977625" y="10173445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3" name="Google Shape;6103;p229"/>
          <p:cNvSpPr txBox="1"/>
          <p:nvPr/>
        </p:nvSpPr>
        <p:spPr>
          <a:xfrm>
            <a:off x="4977625" y="873800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04" name="Google Shape;6104;p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575" y="7170975"/>
            <a:ext cx="512600" cy="5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5" name="Google Shape;6105;p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0103" y="7021350"/>
            <a:ext cx="5823050" cy="6176331"/>
          </a:xfrm>
          <a:prstGeom prst="rect">
            <a:avLst/>
          </a:prstGeom>
          <a:noFill/>
          <a:ln>
            <a:noFill/>
          </a:ln>
        </p:spPr>
      </p:pic>
      <p:sp>
        <p:nvSpPr>
          <p:cNvPr id="6106" name="Google Shape;6106;p229"/>
          <p:cNvSpPr txBox="1"/>
          <p:nvPr/>
        </p:nvSpPr>
        <p:spPr>
          <a:xfrm>
            <a:off x="4977625" y="724995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07" name="Google Shape;6107;p2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8580" y="6545575"/>
            <a:ext cx="512600" cy="51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8" name="Google Shape;6108;p229"/>
          <p:cNvGrpSpPr/>
          <p:nvPr/>
        </p:nvGrpSpPr>
        <p:grpSpPr>
          <a:xfrm>
            <a:off x="14810484" y="10094472"/>
            <a:ext cx="2909981" cy="688662"/>
            <a:chOff x="15399619" y="2535277"/>
            <a:chExt cx="3541846" cy="838196"/>
          </a:xfrm>
        </p:grpSpPr>
        <p:sp>
          <p:nvSpPr>
            <p:cNvPr id="6109" name="Google Shape;6109;p229"/>
            <p:cNvSpPr/>
            <p:nvPr/>
          </p:nvSpPr>
          <p:spPr>
            <a:xfrm>
              <a:off x="16432152" y="2705168"/>
              <a:ext cx="2509313" cy="478630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1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5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1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1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29"/>
            <p:cNvSpPr/>
            <p:nvPr/>
          </p:nvSpPr>
          <p:spPr>
            <a:xfrm>
              <a:off x="15913951" y="2683096"/>
              <a:ext cx="231797" cy="397027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29"/>
            <p:cNvSpPr/>
            <p:nvPr/>
          </p:nvSpPr>
          <p:spPr>
            <a:xfrm>
              <a:off x="15399619" y="2535277"/>
              <a:ext cx="489270" cy="838196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229"/>
          <p:cNvGrpSpPr/>
          <p:nvPr/>
        </p:nvGrpSpPr>
        <p:grpSpPr>
          <a:xfrm>
            <a:off x="14851723" y="8847971"/>
            <a:ext cx="1923902" cy="688652"/>
            <a:chOff x="19704917" y="2529913"/>
            <a:chExt cx="2394998" cy="857278"/>
          </a:xfrm>
        </p:grpSpPr>
        <p:sp>
          <p:nvSpPr>
            <p:cNvPr id="6113" name="Google Shape;6113;p229"/>
            <p:cNvSpPr/>
            <p:nvPr/>
          </p:nvSpPr>
          <p:spPr>
            <a:xfrm>
              <a:off x="20700077" y="2705168"/>
              <a:ext cx="1399837" cy="478630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29"/>
            <p:cNvSpPr/>
            <p:nvPr/>
          </p:nvSpPr>
          <p:spPr>
            <a:xfrm>
              <a:off x="19704917" y="2529913"/>
              <a:ext cx="857278" cy="85727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8"/>
                  </a:lnTo>
                  <a:lnTo>
                    <a:pt x="5442" y="3648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8"/>
                  </a:lnTo>
                  <a:lnTo>
                    <a:pt x="4593" y="3648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8"/>
                  </a:lnTo>
                  <a:lnTo>
                    <a:pt x="3744" y="3648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229"/>
          <p:cNvGrpSpPr/>
          <p:nvPr/>
        </p:nvGrpSpPr>
        <p:grpSpPr>
          <a:xfrm>
            <a:off x="14814550" y="7601480"/>
            <a:ext cx="2352394" cy="688641"/>
            <a:chOff x="8066192" y="2539058"/>
            <a:chExt cx="2865978" cy="838988"/>
          </a:xfrm>
        </p:grpSpPr>
        <p:sp>
          <p:nvSpPr>
            <p:cNvPr id="6116" name="Google Shape;6116;p229"/>
            <p:cNvSpPr/>
            <p:nvPr/>
          </p:nvSpPr>
          <p:spPr>
            <a:xfrm>
              <a:off x="9226758" y="2705168"/>
              <a:ext cx="1705411" cy="479334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7"/>
                    <a:pt x="12721" y="1577"/>
                  </a:cubicBezTo>
                  <a:cubicBezTo>
                    <a:pt x="13059" y="1577"/>
                    <a:pt x="13510" y="1621"/>
                    <a:pt x="13830" y="1707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7"/>
                    <a:pt x="9810" y="1577"/>
                  </a:cubicBezTo>
                  <a:cubicBezTo>
                    <a:pt x="10425" y="1577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7"/>
                    <a:pt x="5260" y="1577"/>
                  </a:cubicBezTo>
                  <a:cubicBezTo>
                    <a:pt x="6534" y="1577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1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4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29"/>
            <p:cNvSpPr/>
            <p:nvPr/>
          </p:nvSpPr>
          <p:spPr>
            <a:xfrm>
              <a:off x="8066192" y="2539058"/>
              <a:ext cx="871876" cy="838988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2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4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19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7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29"/>
            <p:cNvSpPr/>
            <p:nvPr/>
          </p:nvSpPr>
          <p:spPr>
            <a:xfrm>
              <a:off x="8394629" y="2866704"/>
              <a:ext cx="182201" cy="181410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3" name="Google Shape;6123;p230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124" name="Google Shape;6124;p230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30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230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7" name="Google Shape;6127;p230"/>
          <p:cNvSpPr txBox="1">
            <a:spLocks noGrp="1"/>
          </p:cNvSpPr>
          <p:nvPr>
            <p:ph type="subTitle" idx="1"/>
          </p:nvPr>
        </p:nvSpPr>
        <p:spPr>
          <a:xfrm>
            <a:off x="1355525" y="1313675"/>
            <a:ext cx="202431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Common Cloud Operating Model to </a:t>
            </a:r>
            <a:b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Accelerate Application Delivery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28" name="Google Shape;612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825" y="3685475"/>
            <a:ext cx="2800350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9" name="Google Shape;6129;p230"/>
          <p:cNvGrpSpPr/>
          <p:nvPr/>
        </p:nvGrpSpPr>
        <p:grpSpPr>
          <a:xfrm>
            <a:off x="1880725" y="5780670"/>
            <a:ext cx="2013600" cy="2013600"/>
            <a:chOff x="1880725" y="5623175"/>
            <a:chExt cx="2013600" cy="2013600"/>
          </a:xfrm>
        </p:grpSpPr>
        <p:sp>
          <p:nvSpPr>
            <p:cNvPr id="6130" name="Google Shape;6130;p230"/>
            <p:cNvSpPr/>
            <p:nvPr/>
          </p:nvSpPr>
          <p:spPr>
            <a:xfrm>
              <a:off x="1880725" y="5623175"/>
              <a:ext cx="2013600" cy="2013600"/>
            </a:xfrm>
            <a:prstGeom prst="roundRect">
              <a:avLst>
                <a:gd name="adj" fmla="val 7200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30"/>
            <p:cNvSpPr txBox="1"/>
            <p:nvPr/>
          </p:nvSpPr>
          <p:spPr>
            <a:xfrm>
              <a:off x="2184625" y="6383075"/>
              <a:ext cx="14058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latin typeface="Open Sans"/>
                  <a:ea typeface="Open Sans"/>
                  <a:cs typeface="Open Sans"/>
                  <a:sym typeface="Open Sans"/>
                </a:rPr>
                <a:t>App</a:t>
              </a:r>
              <a:endParaRPr sz="2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132" name="Google Shape;6132;p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75" y="7034370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3" name="Google Shape;6133;p230"/>
          <p:cNvSpPr txBox="1"/>
          <p:nvPr/>
        </p:nvSpPr>
        <p:spPr>
          <a:xfrm>
            <a:off x="4977625" y="10173445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34" name="Google Shape;6134;p230"/>
          <p:cNvGrpSpPr/>
          <p:nvPr/>
        </p:nvGrpSpPr>
        <p:grpSpPr>
          <a:xfrm>
            <a:off x="14810484" y="10094472"/>
            <a:ext cx="2909981" cy="688662"/>
            <a:chOff x="15399619" y="2535277"/>
            <a:chExt cx="3541846" cy="838196"/>
          </a:xfrm>
        </p:grpSpPr>
        <p:sp>
          <p:nvSpPr>
            <p:cNvPr id="6135" name="Google Shape;6135;p230"/>
            <p:cNvSpPr/>
            <p:nvPr/>
          </p:nvSpPr>
          <p:spPr>
            <a:xfrm>
              <a:off x="16432152" y="2705168"/>
              <a:ext cx="2509313" cy="478630"/>
            </a:xfrm>
            <a:custGeom>
              <a:avLst/>
              <a:gdLst/>
              <a:ahLst/>
              <a:cxnLst/>
              <a:rect l="l" t="t" r="r" b="b"/>
              <a:pathLst>
                <a:path w="28536" h="5443" extrusionOk="0">
                  <a:moveTo>
                    <a:pt x="25416" y="5364"/>
                  </a:moveTo>
                  <a:lnTo>
                    <a:pt x="25416" y="2782"/>
                  </a:lnTo>
                  <a:cubicBezTo>
                    <a:pt x="25416" y="2583"/>
                    <a:pt x="25338" y="2487"/>
                    <a:pt x="25121" y="2487"/>
                  </a:cubicBezTo>
                  <a:cubicBezTo>
                    <a:pt x="24896" y="2487"/>
                    <a:pt x="24489" y="2626"/>
                    <a:pt x="24159" y="2799"/>
                  </a:cubicBezTo>
                  <a:lnTo>
                    <a:pt x="24159" y="5364"/>
                  </a:lnTo>
                  <a:lnTo>
                    <a:pt x="23232" y="5364"/>
                  </a:lnTo>
                  <a:lnTo>
                    <a:pt x="23232" y="1664"/>
                  </a:lnTo>
                  <a:lnTo>
                    <a:pt x="23934" y="1664"/>
                  </a:lnTo>
                  <a:lnTo>
                    <a:pt x="24029" y="1976"/>
                  </a:lnTo>
                  <a:cubicBezTo>
                    <a:pt x="24489" y="1751"/>
                    <a:pt x="25078" y="1586"/>
                    <a:pt x="25511" y="1586"/>
                  </a:cubicBezTo>
                  <a:cubicBezTo>
                    <a:pt x="25867" y="1586"/>
                    <a:pt x="26092" y="1733"/>
                    <a:pt x="26213" y="1985"/>
                  </a:cubicBezTo>
                  <a:cubicBezTo>
                    <a:pt x="26655" y="1759"/>
                    <a:pt x="27253" y="1586"/>
                    <a:pt x="27704" y="1586"/>
                  </a:cubicBezTo>
                  <a:cubicBezTo>
                    <a:pt x="28319" y="1586"/>
                    <a:pt x="28535" y="2019"/>
                    <a:pt x="28535" y="2687"/>
                  </a:cubicBezTo>
                  <a:lnTo>
                    <a:pt x="28535" y="5364"/>
                  </a:lnTo>
                  <a:lnTo>
                    <a:pt x="27608" y="5364"/>
                  </a:lnTo>
                  <a:lnTo>
                    <a:pt x="27608" y="2782"/>
                  </a:lnTo>
                  <a:cubicBezTo>
                    <a:pt x="27608" y="2583"/>
                    <a:pt x="27522" y="2487"/>
                    <a:pt x="27314" y="2487"/>
                  </a:cubicBezTo>
                  <a:cubicBezTo>
                    <a:pt x="27088" y="2487"/>
                    <a:pt x="26638" y="2626"/>
                    <a:pt x="26343" y="2799"/>
                  </a:cubicBezTo>
                  <a:lnTo>
                    <a:pt x="26343" y="5364"/>
                  </a:lnTo>
                  <a:close/>
                  <a:moveTo>
                    <a:pt x="22877" y="2435"/>
                  </a:moveTo>
                  <a:cubicBezTo>
                    <a:pt x="22513" y="2600"/>
                    <a:pt x="22227" y="2765"/>
                    <a:pt x="21889" y="2981"/>
                  </a:cubicBezTo>
                  <a:lnTo>
                    <a:pt x="21889" y="5364"/>
                  </a:lnTo>
                  <a:lnTo>
                    <a:pt x="20962" y="5364"/>
                  </a:lnTo>
                  <a:lnTo>
                    <a:pt x="20962" y="1664"/>
                  </a:lnTo>
                  <a:lnTo>
                    <a:pt x="21750" y="1664"/>
                  </a:lnTo>
                  <a:lnTo>
                    <a:pt x="21811" y="2071"/>
                  </a:lnTo>
                  <a:cubicBezTo>
                    <a:pt x="22010" y="1941"/>
                    <a:pt x="22452" y="1681"/>
                    <a:pt x="22782" y="1586"/>
                  </a:cubicBezTo>
                  <a:close/>
                  <a:moveTo>
                    <a:pt x="18726" y="2375"/>
                  </a:moveTo>
                  <a:cubicBezTo>
                    <a:pt x="18232" y="2375"/>
                    <a:pt x="18042" y="2600"/>
                    <a:pt x="18042" y="3016"/>
                  </a:cubicBezTo>
                  <a:lnTo>
                    <a:pt x="18042" y="4012"/>
                  </a:lnTo>
                  <a:cubicBezTo>
                    <a:pt x="18042" y="4428"/>
                    <a:pt x="18232" y="4654"/>
                    <a:pt x="18726" y="4654"/>
                  </a:cubicBezTo>
                  <a:cubicBezTo>
                    <a:pt x="19220" y="4654"/>
                    <a:pt x="19402" y="4428"/>
                    <a:pt x="19402" y="4012"/>
                  </a:cubicBezTo>
                  <a:lnTo>
                    <a:pt x="19402" y="3016"/>
                  </a:lnTo>
                  <a:cubicBezTo>
                    <a:pt x="19402" y="2600"/>
                    <a:pt x="19220" y="2375"/>
                    <a:pt x="18726" y="2375"/>
                  </a:cubicBezTo>
                  <a:close/>
                  <a:moveTo>
                    <a:pt x="18726" y="5442"/>
                  </a:moveTo>
                  <a:cubicBezTo>
                    <a:pt x="17452" y="5442"/>
                    <a:pt x="17114" y="4740"/>
                    <a:pt x="17114" y="3986"/>
                  </a:cubicBezTo>
                  <a:lnTo>
                    <a:pt x="17114" y="3051"/>
                  </a:lnTo>
                  <a:cubicBezTo>
                    <a:pt x="17114" y="2288"/>
                    <a:pt x="17452" y="1586"/>
                    <a:pt x="18726" y="1586"/>
                  </a:cubicBezTo>
                  <a:cubicBezTo>
                    <a:pt x="19991" y="1586"/>
                    <a:pt x="20338" y="2288"/>
                    <a:pt x="20338" y="3051"/>
                  </a:cubicBezTo>
                  <a:lnTo>
                    <a:pt x="20338" y="3986"/>
                  </a:lnTo>
                  <a:cubicBezTo>
                    <a:pt x="20338" y="4740"/>
                    <a:pt x="19991" y="5442"/>
                    <a:pt x="18726" y="5442"/>
                  </a:cubicBezTo>
                  <a:close/>
                  <a:moveTo>
                    <a:pt x="16915" y="824"/>
                  </a:moveTo>
                  <a:cubicBezTo>
                    <a:pt x="16742" y="780"/>
                    <a:pt x="16534" y="763"/>
                    <a:pt x="16378" y="763"/>
                  </a:cubicBezTo>
                  <a:cubicBezTo>
                    <a:pt x="16014" y="763"/>
                    <a:pt x="15962" y="919"/>
                    <a:pt x="15962" y="1196"/>
                  </a:cubicBezTo>
                  <a:lnTo>
                    <a:pt x="15962" y="1664"/>
                  </a:lnTo>
                  <a:lnTo>
                    <a:pt x="16907" y="1664"/>
                  </a:lnTo>
                  <a:lnTo>
                    <a:pt x="16855" y="2401"/>
                  </a:lnTo>
                  <a:lnTo>
                    <a:pt x="15962" y="2401"/>
                  </a:lnTo>
                  <a:lnTo>
                    <a:pt x="15962" y="5364"/>
                  </a:lnTo>
                  <a:lnTo>
                    <a:pt x="15035" y="5364"/>
                  </a:lnTo>
                  <a:lnTo>
                    <a:pt x="15035" y="2401"/>
                  </a:lnTo>
                  <a:lnTo>
                    <a:pt x="14446" y="2401"/>
                  </a:lnTo>
                  <a:lnTo>
                    <a:pt x="14446" y="1664"/>
                  </a:lnTo>
                  <a:lnTo>
                    <a:pt x="15035" y="1664"/>
                  </a:lnTo>
                  <a:lnTo>
                    <a:pt x="15035" y="1144"/>
                  </a:lnTo>
                  <a:cubicBezTo>
                    <a:pt x="15035" y="382"/>
                    <a:pt x="15390" y="0"/>
                    <a:pt x="16213" y="0"/>
                  </a:cubicBezTo>
                  <a:cubicBezTo>
                    <a:pt x="16499" y="0"/>
                    <a:pt x="16768" y="35"/>
                    <a:pt x="17011" y="104"/>
                  </a:cubicBezTo>
                  <a:close/>
                  <a:moveTo>
                    <a:pt x="13137" y="3969"/>
                  </a:moveTo>
                  <a:lnTo>
                    <a:pt x="12453" y="3969"/>
                  </a:lnTo>
                  <a:cubicBezTo>
                    <a:pt x="12149" y="3969"/>
                    <a:pt x="12063" y="4047"/>
                    <a:pt x="12063" y="4333"/>
                  </a:cubicBezTo>
                  <a:cubicBezTo>
                    <a:pt x="12063" y="4593"/>
                    <a:pt x="12149" y="4706"/>
                    <a:pt x="12435" y="4706"/>
                  </a:cubicBezTo>
                  <a:cubicBezTo>
                    <a:pt x="12712" y="4706"/>
                    <a:pt x="12964" y="4610"/>
                    <a:pt x="13137" y="4515"/>
                  </a:cubicBezTo>
                  <a:close/>
                  <a:moveTo>
                    <a:pt x="14064" y="5364"/>
                  </a:moveTo>
                  <a:lnTo>
                    <a:pt x="13302" y="5364"/>
                  </a:lnTo>
                  <a:lnTo>
                    <a:pt x="13232" y="5113"/>
                  </a:lnTo>
                  <a:cubicBezTo>
                    <a:pt x="12903" y="5338"/>
                    <a:pt x="12505" y="5442"/>
                    <a:pt x="12132" y="5442"/>
                  </a:cubicBezTo>
                  <a:cubicBezTo>
                    <a:pt x="11456" y="5442"/>
                    <a:pt x="11170" y="4974"/>
                    <a:pt x="11170" y="4342"/>
                  </a:cubicBezTo>
                  <a:cubicBezTo>
                    <a:pt x="11170" y="3588"/>
                    <a:pt x="11491" y="3302"/>
                    <a:pt x="12245" y="3302"/>
                  </a:cubicBezTo>
                  <a:lnTo>
                    <a:pt x="13137" y="3302"/>
                  </a:lnTo>
                  <a:lnTo>
                    <a:pt x="13137" y="2912"/>
                  </a:lnTo>
                  <a:cubicBezTo>
                    <a:pt x="13137" y="2496"/>
                    <a:pt x="13024" y="2357"/>
                    <a:pt x="12427" y="2357"/>
                  </a:cubicBezTo>
                  <a:cubicBezTo>
                    <a:pt x="12097" y="2357"/>
                    <a:pt x="11725" y="2401"/>
                    <a:pt x="11404" y="2470"/>
                  </a:cubicBezTo>
                  <a:lnTo>
                    <a:pt x="11291" y="1759"/>
                  </a:lnTo>
                  <a:cubicBezTo>
                    <a:pt x="11638" y="1655"/>
                    <a:pt x="12149" y="1586"/>
                    <a:pt x="12557" y="1586"/>
                  </a:cubicBezTo>
                  <a:cubicBezTo>
                    <a:pt x="13718" y="1586"/>
                    <a:pt x="14064" y="2002"/>
                    <a:pt x="14064" y="2929"/>
                  </a:cubicBezTo>
                  <a:close/>
                  <a:moveTo>
                    <a:pt x="10962" y="2435"/>
                  </a:moveTo>
                  <a:cubicBezTo>
                    <a:pt x="10607" y="2600"/>
                    <a:pt x="10312" y="2765"/>
                    <a:pt x="9983" y="2981"/>
                  </a:cubicBezTo>
                  <a:lnTo>
                    <a:pt x="9983" y="5364"/>
                  </a:lnTo>
                  <a:lnTo>
                    <a:pt x="9056" y="5364"/>
                  </a:lnTo>
                  <a:lnTo>
                    <a:pt x="9056" y="1664"/>
                  </a:lnTo>
                  <a:lnTo>
                    <a:pt x="9836" y="1664"/>
                  </a:lnTo>
                  <a:lnTo>
                    <a:pt x="9896" y="2071"/>
                  </a:lnTo>
                  <a:cubicBezTo>
                    <a:pt x="10104" y="1941"/>
                    <a:pt x="10546" y="1681"/>
                    <a:pt x="10867" y="1586"/>
                  </a:cubicBezTo>
                  <a:close/>
                  <a:moveTo>
                    <a:pt x="8692" y="2435"/>
                  </a:moveTo>
                  <a:cubicBezTo>
                    <a:pt x="8336" y="2600"/>
                    <a:pt x="8050" y="2765"/>
                    <a:pt x="7713" y="2981"/>
                  </a:cubicBezTo>
                  <a:lnTo>
                    <a:pt x="7713" y="5364"/>
                  </a:lnTo>
                  <a:lnTo>
                    <a:pt x="6785" y="5364"/>
                  </a:lnTo>
                  <a:lnTo>
                    <a:pt x="6785" y="1664"/>
                  </a:lnTo>
                  <a:lnTo>
                    <a:pt x="7574" y="1664"/>
                  </a:lnTo>
                  <a:lnTo>
                    <a:pt x="7635" y="2071"/>
                  </a:lnTo>
                  <a:cubicBezTo>
                    <a:pt x="7834" y="1941"/>
                    <a:pt x="8276" y="1681"/>
                    <a:pt x="8605" y="1586"/>
                  </a:cubicBezTo>
                  <a:close/>
                  <a:moveTo>
                    <a:pt x="4160" y="3120"/>
                  </a:moveTo>
                  <a:lnTo>
                    <a:pt x="5338" y="3120"/>
                  </a:lnTo>
                  <a:lnTo>
                    <a:pt x="5338" y="2938"/>
                  </a:lnTo>
                  <a:cubicBezTo>
                    <a:pt x="5338" y="2591"/>
                    <a:pt x="5226" y="2349"/>
                    <a:pt x="4775" y="2349"/>
                  </a:cubicBezTo>
                  <a:cubicBezTo>
                    <a:pt x="4316" y="2349"/>
                    <a:pt x="4160" y="2591"/>
                    <a:pt x="4160" y="2938"/>
                  </a:cubicBezTo>
                  <a:close/>
                  <a:moveTo>
                    <a:pt x="4879" y="4680"/>
                  </a:moveTo>
                  <a:cubicBezTo>
                    <a:pt x="5234" y="4680"/>
                    <a:pt x="5607" y="4628"/>
                    <a:pt x="6014" y="4506"/>
                  </a:cubicBezTo>
                  <a:lnTo>
                    <a:pt x="6153" y="5208"/>
                  </a:lnTo>
                  <a:cubicBezTo>
                    <a:pt x="5737" y="5364"/>
                    <a:pt x="5234" y="5442"/>
                    <a:pt x="4792" y="5442"/>
                  </a:cubicBezTo>
                  <a:cubicBezTo>
                    <a:pt x="3631" y="5442"/>
                    <a:pt x="3233" y="4905"/>
                    <a:pt x="3233" y="4012"/>
                  </a:cubicBezTo>
                  <a:lnTo>
                    <a:pt x="3233" y="3033"/>
                  </a:lnTo>
                  <a:cubicBezTo>
                    <a:pt x="3233" y="2253"/>
                    <a:pt x="3579" y="1586"/>
                    <a:pt x="4766" y="1586"/>
                  </a:cubicBezTo>
                  <a:cubicBezTo>
                    <a:pt x="5953" y="1586"/>
                    <a:pt x="6213" y="2279"/>
                    <a:pt x="6213" y="3077"/>
                  </a:cubicBezTo>
                  <a:lnTo>
                    <a:pt x="6213" y="3865"/>
                  </a:lnTo>
                  <a:lnTo>
                    <a:pt x="4160" y="3865"/>
                  </a:lnTo>
                  <a:lnTo>
                    <a:pt x="4160" y="4056"/>
                  </a:lnTo>
                  <a:cubicBezTo>
                    <a:pt x="4160" y="4506"/>
                    <a:pt x="4316" y="4680"/>
                    <a:pt x="4879" y="4680"/>
                  </a:cubicBezTo>
                  <a:close/>
                  <a:moveTo>
                    <a:pt x="1413" y="1144"/>
                  </a:moveTo>
                  <a:lnTo>
                    <a:pt x="0" y="1144"/>
                  </a:lnTo>
                  <a:lnTo>
                    <a:pt x="0" y="304"/>
                  </a:lnTo>
                  <a:lnTo>
                    <a:pt x="3787" y="304"/>
                  </a:lnTo>
                  <a:lnTo>
                    <a:pt x="3787" y="1144"/>
                  </a:lnTo>
                  <a:lnTo>
                    <a:pt x="2375" y="1144"/>
                  </a:lnTo>
                  <a:lnTo>
                    <a:pt x="2375" y="5364"/>
                  </a:lnTo>
                  <a:lnTo>
                    <a:pt x="1413" y="5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30"/>
            <p:cNvSpPr/>
            <p:nvPr/>
          </p:nvSpPr>
          <p:spPr>
            <a:xfrm>
              <a:off x="15913951" y="2683096"/>
              <a:ext cx="231797" cy="397027"/>
            </a:xfrm>
            <a:custGeom>
              <a:avLst/>
              <a:gdLst/>
              <a:ahLst/>
              <a:cxnLst/>
              <a:rect l="l" t="t" r="r" b="b"/>
              <a:pathLst>
                <a:path w="2636" h="4515" extrusionOk="0">
                  <a:moveTo>
                    <a:pt x="1" y="1508"/>
                  </a:moveTo>
                  <a:lnTo>
                    <a:pt x="1" y="4515"/>
                  </a:lnTo>
                  <a:lnTo>
                    <a:pt x="2635" y="300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30"/>
            <p:cNvSpPr/>
            <p:nvPr/>
          </p:nvSpPr>
          <p:spPr>
            <a:xfrm>
              <a:off x="15399619" y="2535277"/>
              <a:ext cx="489270" cy="838196"/>
            </a:xfrm>
            <a:custGeom>
              <a:avLst/>
              <a:gdLst/>
              <a:ahLst/>
              <a:cxnLst/>
              <a:rect l="l" t="t" r="r" b="b"/>
              <a:pathLst>
                <a:path w="5564" h="9532" extrusionOk="0">
                  <a:moveTo>
                    <a:pt x="2921" y="8033"/>
                  </a:moveTo>
                  <a:lnTo>
                    <a:pt x="5564" y="9532"/>
                  </a:lnTo>
                  <a:lnTo>
                    <a:pt x="5564" y="6525"/>
                  </a:lnTo>
                  <a:lnTo>
                    <a:pt x="2921" y="5017"/>
                  </a:lnTo>
                  <a:close/>
                  <a:moveTo>
                    <a:pt x="1" y="3007"/>
                  </a:moveTo>
                  <a:lnTo>
                    <a:pt x="2635" y="4515"/>
                  </a:lnTo>
                  <a:lnTo>
                    <a:pt x="2635" y="1508"/>
                  </a:lnTo>
                  <a:lnTo>
                    <a:pt x="1" y="0"/>
                  </a:lnTo>
                  <a:close/>
                  <a:moveTo>
                    <a:pt x="2921" y="1681"/>
                  </a:moveTo>
                  <a:lnTo>
                    <a:pt x="2921" y="4688"/>
                  </a:lnTo>
                  <a:lnTo>
                    <a:pt x="5564" y="6196"/>
                  </a:lnTo>
                  <a:lnTo>
                    <a:pt x="5564" y="3189"/>
                  </a:lnTo>
                  <a:close/>
                </a:path>
              </a:pathLst>
            </a:custGeom>
            <a:solidFill>
              <a:srgbClr val="5F4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8" name="Google Shape;6138;p230"/>
          <p:cNvGrpSpPr/>
          <p:nvPr/>
        </p:nvGrpSpPr>
        <p:grpSpPr>
          <a:xfrm>
            <a:off x="14851723" y="8847971"/>
            <a:ext cx="1923902" cy="688652"/>
            <a:chOff x="19704917" y="2529913"/>
            <a:chExt cx="2394998" cy="857278"/>
          </a:xfrm>
        </p:grpSpPr>
        <p:sp>
          <p:nvSpPr>
            <p:cNvPr id="6139" name="Google Shape;6139;p230"/>
            <p:cNvSpPr/>
            <p:nvPr/>
          </p:nvSpPr>
          <p:spPr>
            <a:xfrm>
              <a:off x="20700077" y="2705168"/>
              <a:ext cx="1399837" cy="478630"/>
            </a:xfrm>
            <a:custGeom>
              <a:avLst/>
              <a:gdLst/>
              <a:ahLst/>
              <a:cxnLst/>
              <a:rect l="l" t="t" r="r" b="b"/>
              <a:pathLst>
                <a:path w="15919" h="5443" extrusionOk="0">
                  <a:moveTo>
                    <a:pt x="15867" y="5295"/>
                  </a:moveTo>
                  <a:cubicBezTo>
                    <a:pt x="15676" y="5382"/>
                    <a:pt x="15295" y="5442"/>
                    <a:pt x="15052" y="5442"/>
                  </a:cubicBezTo>
                  <a:cubicBezTo>
                    <a:pt x="14376" y="5442"/>
                    <a:pt x="14029" y="5122"/>
                    <a:pt x="14029" y="4454"/>
                  </a:cubicBezTo>
                  <a:lnTo>
                    <a:pt x="14029" y="2392"/>
                  </a:lnTo>
                  <a:lnTo>
                    <a:pt x="13475" y="2392"/>
                  </a:lnTo>
                  <a:lnTo>
                    <a:pt x="13475" y="1647"/>
                  </a:lnTo>
                  <a:lnTo>
                    <a:pt x="14029" y="1647"/>
                  </a:lnTo>
                  <a:lnTo>
                    <a:pt x="14029" y="728"/>
                  </a:lnTo>
                  <a:lnTo>
                    <a:pt x="14965" y="598"/>
                  </a:lnTo>
                  <a:lnTo>
                    <a:pt x="14965" y="1647"/>
                  </a:lnTo>
                  <a:lnTo>
                    <a:pt x="15919" y="1647"/>
                  </a:lnTo>
                  <a:lnTo>
                    <a:pt x="15858" y="2392"/>
                  </a:lnTo>
                  <a:lnTo>
                    <a:pt x="14965" y="2392"/>
                  </a:lnTo>
                  <a:lnTo>
                    <a:pt x="14965" y="4333"/>
                  </a:lnTo>
                  <a:cubicBezTo>
                    <a:pt x="14965" y="4532"/>
                    <a:pt x="15052" y="4662"/>
                    <a:pt x="15295" y="4662"/>
                  </a:cubicBezTo>
                  <a:cubicBezTo>
                    <a:pt x="15433" y="4662"/>
                    <a:pt x="15607" y="4636"/>
                    <a:pt x="15763" y="4584"/>
                  </a:cubicBezTo>
                  <a:close/>
                  <a:moveTo>
                    <a:pt x="12158" y="5364"/>
                  </a:moveTo>
                  <a:lnTo>
                    <a:pt x="12158" y="130"/>
                  </a:lnTo>
                  <a:lnTo>
                    <a:pt x="13094" y="0"/>
                  </a:lnTo>
                  <a:lnTo>
                    <a:pt x="13094" y="5364"/>
                  </a:lnTo>
                  <a:close/>
                  <a:moveTo>
                    <a:pt x="9160" y="1647"/>
                  </a:moveTo>
                  <a:lnTo>
                    <a:pt x="9160" y="4246"/>
                  </a:lnTo>
                  <a:cubicBezTo>
                    <a:pt x="9160" y="4446"/>
                    <a:pt x="9246" y="4541"/>
                    <a:pt x="9454" y="4541"/>
                  </a:cubicBezTo>
                  <a:cubicBezTo>
                    <a:pt x="9688" y="4541"/>
                    <a:pt x="10095" y="4402"/>
                    <a:pt x="10425" y="4229"/>
                  </a:cubicBezTo>
                  <a:lnTo>
                    <a:pt x="10425" y="1647"/>
                  </a:lnTo>
                  <a:lnTo>
                    <a:pt x="11361" y="1647"/>
                  </a:lnTo>
                  <a:lnTo>
                    <a:pt x="11361" y="5364"/>
                  </a:lnTo>
                  <a:lnTo>
                    <a:pt x="10650" y="5364"/>
                  </a:lnTo>
                  <a:lnTo>
                    <a:pt x="10555" y="5052"/>
                  </a:lnTo>
                  <a:cubicBezTo>
                    <a:pt x="10095" y="5286"/>
                    <a:pt x="9506" y="5442"/>
                    <a:pt x="9064" y="5442"/>
                  </a:cubicBezTo>
                  <a:cubicBezTo>
                    <a:pt x="8449" y="5442"/>
                    <a:pt x="8232" y="5009"/>
                    <a:pt x="8232" y="4342"/>
                  </a:cubicBezTo>
                  <a:lnTo>
                    <a:pt x="8232" y="1647"/>
                  </a:lnTo>
                  <a:close/>
                  <a:moveTo>
                    <a:pt x="6612" y="3960"/>
                  </a:moveTo>
                  <a:lnTo>
                    <a:pt x="5927" y="3960"/>
                  </a:lnTo>
                  <a:cubicBezTo>
                    <a:pt x="5615" y="3960"/>
                    <a:pt x="5537" y="4047"/>
                    <a:pt x="5537" y="4324"/>
                  </a:cubicBezTo>
                  <a:cubicBezTo>
                    <a:pt x="5537" y="4584"/>
                    <a:pt x="5615" y="4706"/>
                    <a:pt x="5910" y="4706"/>
                  </a:cubicBezTo>
                  <a:cubicBezTo>
                    <a:pt x="6179" y="4706"/>
                    <a:pt x="6439" y="4610"/>
                    <a:pt x="6612" y="4515"/>
                  </a:cubicBezTo>
                  <a:close/>
                  <a:moveTo>
                    <a:pt x="7539" y="5364"/>
                  </a:moveTo>
                  <a:lnTo>
                    <a:pt x="6777" y="5364"/>
                  </a:lnTo>
                  <a:lnTo>
                    <a:pt x="6707" y="5113"/>
                  </a:lnTo>
                  <a:cubicBezTo>
                    <a:pt x="6378" y="5338"/>
                    <a:pt x="5979" y="5442"/>
                    <a:pt x="5598" y="5442"/>
                  </a:cubicBezTo>
                  <a:cubicBezTo>
                    <a:pt x="4922" y="5442"/>
                    <a:pt x="4636" y="4974"/>
                    <a:pt x="4636" y="4333"/>
                  </a:cubicBezTo>
                  <a:cubicBezTo>
                    <a:pt x="4636" y="3579"/>
                    <a:pt x="4965" y="3293"/>
                    <a:pt x="5719" y="3293"/>
                  </a:cubicBezTo>
                  <a:lnTo>
                    <a:pt x="6612" y="3293"/>
                  </a:lnTo>
                  <a:lnTo>
                    <a:pt x="6612" y="2903"/>
                  </a:lnTo>
                  <a:cubicBezTo>
                    <a:pt x="6612" y="2487"/>
                    <a:pt x="6499" y="2340"/>
                    <a:pt x="5901" y="2340"/>
                  </a:cubicBezTo>
                  <a:cubicBezTo>
                    <a:pt x="5563" y="2340"/>
                    <a:pt x="5199" y="2392"/>
                    <a:pt x="4870" y="2461"/>
                  </a:cubicBezTo>
                  <a:lnTo>
                    <a:pt x="4758" y="1751"/>
                  </a:lnTo>
                  <a:cubicBezTo>
                    <a:pt x="5104" y="1638"/>
                    <a:pt x="5615" y="1569"/>
                    <a:pt x="6031" y="1569"/>
                  </a:cubicBezTo>
                  <a:cubicBezTo>
                    <a:pt x="7201" y="1569"/>
                    <a:pt x="7539" y="1985"/>
                    <a:pt x="7539" y="2912"/>
                  </a:cubicBezTo>
                  <a:close/>
                  <a:moveTo>
                    <a:pt x="3458" y="278"/>
                  </a:moveTo>
                  <a:lnTo>
                    <a:pt x="4454" y="278"/>
                  </a:lnTo>
                  <a:lnTo>
                    <a:pt x="2938" y="5364"/>
                  </a:lnTo>
                  <a:lnTo>
                    <a:pt x="1517" y="5364"/>
                  </a:lnTo>
                  <a:lnTo>
                    <a:pt x="0" y="278"/>
                  </a:lnTo>
                  <a:lnTo>
                    <a:pt x="997" y="278"/>
                  </a:lnTo>
                  <a:lnTo>
                    <a:pt x="2227" y="4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30"/>
            <p:cNvSpPr/>
            <p:nvPr/>
          </p:nvSpPr>
          <p:spPr>
            <a:xfrm>
              <a:off x="19704917" y="2529913"/>
              <a:ext cx="857278" cy="857278"/>
            </a:xfrm>
            <a:custGeom>
              <a:avLst/>
              <a:gdLst/>
              <a:ahLst/>
              <a:cxnLst/>
              <a:rect l="l" t="t" r="r" b="b"/>
              <a:pathLst>
                <a:path w="9749" h="9749" extrusionOk="0">
                  <a:moveTo>
                    <a:pt x="5442" y="4220"/>
                  </a:moveTo>
                  <a:lnTo>
                    <a:pt x="6005" y="4220"/>
                  </a:lnTo>
                  <a:lnTo>
                    <a:pt x="6005" y="3648"/>
                  </a:lnTo>
                  <a:lnTo>
                    <a:pt x="5442" y="3648"/>
                  </a:lnTo>
                  <a:close/>
                  <a:moveTo>
                    <a:pt x="5433" y="3371"/>
                  </a:moveTo>
                  <a:lnTo>
                    <a:pt x="5997" y="3371"/>
                  </a:lnTo>
                  <a:lnTo>
                    <a:pt x="5997" y="2808"/>
                  </a:lnTo>
                  <a:lnTo>
                    <a:pt x="5433" y="2808"/>
                  </a:lnTo>
                  <a:close/>
                  <a:moveTo>
                    <a:pt x="4593" y="2522"/>
                  </a:moveTo>
                  <a:lnTo>
                    <a:pt x="5156" y="2522"/>
                  </a:lnTo>
                  <a:lnTo>
                    <a:pt x="5156" y="1959"/>
                  </a:lnTo>
                  <a:lnTo>
                    <a:pt x="4593" y="1959"/>
                  </a:lnTo>
                  <a:close/>
                  <a:moveTo>
                    <a:pt x="4593" y="3371"/>
                  </a:moveTo>
                  <a:lnTo>
                    <a:pt x="5156" y="3371"/>
                  </a:lnTo>
                  <a:lnTo>
                    <a:pt x="5156" y="2808"/>
                  </a:lnTo>
                  <a:lnTo>
                    <a:pt x="4593" y="2808"/>
                  </a:lnTo>
                  <a:close/>
                  <a:moveTo>
                    <a:pt x="4593" y="4220"/>
                  </a:moveTo>
                  <a:lnTo>
                    <a:pt x="5156" y="4220"/>
                  </a:lnTo>
                  <a:lnTo>
                    <a:pt x="5156" y="3648"/>
                  </a:lnTo>
                  <a:lnTo>
                    <a:pt x="4593" y="3648"/>
                  </a:lnTo>
                  <a:close/>
                  <a:moveTo>
                    <a:pt x="4593" y="5061"/>
                  </a:moveTo>
                  <a:lnTo>
                    <a:pt x="5156" y="5061"/>
                  </a:lnTo>
                  <a:lnTo>
                    <a:pt x="5156" y="4498"/>
                  </a:lnTo>
                  <a:lnTo>
                    <a:pt x="4593" y="4498"/>
                  </a:lnTo>
                  <a:close/>
                  <a:moveTo>
                    <a:pt x="3744" y="2522"/>
                  </a:moveTo>
                  <a:lnTo>
                    <a:pt x="4307" y="2522"/>
                  </a:lnTo>
                  <a:lnTo>
                    <a:pt x="4307" y="1959"/>
                  </a:lnTo>
                  <a:lnTo>
                    <a:pt x="3744" y="1959"/>
                  </a:lnTo>
                  <a:close/>
                  <a:moveTo>
                    <a:pt x="3744" y="3371"/>
                  </a:moveTo>
                  <a:lnTo>
                    <a:pt x="4307" y="3371"/>
                  </a:lnTo>
                  <a:lnTo>
                    <a:pt x="4307" y="2808"/>
                  </a:lnTo>
                  <a:lnTo>
                    <a:pt x="3744" y="2808"/>
                  </a:lnTo>
                  <a:close/>
                  <a:moveTo>
                    <a:pt x="3744" y="4220"/>
                  </a:moveTo>
                  <a:lnTo>
                    <a:pt x="4307" y="4220"/>
                  </a:lnTo>
                  <a:lnTo>
                    <a:pt x="4307" y="3648"/>
                  </a:lnTo>
                  <a:lnTo>
                    <a:pt x="3744" y="3648"/>
                  </a:lnTo>
                  <a:close/>
                  <a:moveTo>
                    <a:pt x="5433" y="2522"/>
                  </a:moveTo>
                  <a:lnTo>
                    <a:pt x="5997" y="2522"/>
                  </a:lnTo>
                  <a:lnTo>
                    <a:pt x="5997" y="1959"/>
                  </a:lnTo>
                  <a:lnTo>
                    <a:pt x="5433" y="1959"/>
                  </a:lnTo>
                  <a:close/>
                  <a:moveTo>
                    <a:pt x="0" y="0"/>
                  </a:moveTo>
                  <a:lnTo>
                    <a:pt x="4861" y="9749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1" name="Google Shape;6141;p230"/>
          <p:cNvSpPr txBox="1"/>
          <p:nvPr/>
        </p:nvSpPr>
        <p:spPr>
          <a:xfrm>
            <a:off x="4977625" y="873800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42" name="Google Shape;6142;p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575" y="6408975"/>
            <a:ext cx="512600" cy="51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3" name="Google Shape;6143;p230"/>
          <p:cNvGrpSpPr/>
          <p:nvPr/>
        </p:nvGrpSpPr>
        <p:grpSpPr>
          <a:xfrm>
            <a:off x="14814550" y="7601480"/>
            <a:ext cx="2352394" cy="688641"/>
            <a:chOff x="8066192" y="2539058"/>
            <a:chExt cx="2865978" cy="838988"/>
          </a:xfrm>
        </p:grpSpPr>
        <p:sp>
          <p:nvSpPr>
            <p:cNvPr id="6144" name="Google Shape;6144;p230"/>
            <p:cNvSpPr/>
            <p:nvPr/>
          </p:nvSpPr>
          <p:spPr>
            <a:xfrm>
              <a:off x="9226758" y="2705168"/>
              <a:ext cx="1705411" cy="479334"/>
            </a:xfrm>
            <a:custGeom>
              <a:avLst/>
              <a:gdLst/>
              <a:ahLst/>
              <a:cxnLst/>
              <a:rect l="l" t="t" r="r" b="b"/>
              <a:pathLst>
                <a:path w="19394" h="5451" extrusionOk="0">
                  <a:moveTo>
                    <a:pt x="18458" y="5373"/>
                  </a:moveTo>
                  <a:lnTo>
                    <a:pt x="18458" y="130"/>
                  </a:lnTo>
                  <a:lnTo>
                    <a:pt x="19394" y="0"/>
                  </a:lnTo>
                  <a:lnTo>
                    <a:pt x="19394" y="5373"/>
                  </a:lnTo>
                  <a:close/>
                  <a:moveTo>
                    <a:pt x="15451" y="1647"/>
                  </a:moveTo>
                  <a:lnTo>
                    <a:pt x="15451" y="4246"/>
                  </a:lnTo>
                  <a:cubicBezTo>
                    <a:pt x="15451" y="4446"/>
                    <a:pt x="15537" y="4550"/>
                    <a:pt x="15754" y="4550"/>
                  </a:cubicBezTo>
                  <a:cubicBezTo>
                    <a:pt x="15979" y="4550"/>
                    <a:pt x="16387" y="4411"/>
                    <a:pt x="16725" y="4238"/>
                  </a:cubicBezTo>
                  <a:lnTo>
                    <a:pt x="16725" y="1647"/>
                  </a:lnTo>
                  <a:lnTo>
                    <a:pt x="17660" y="1647"/>
                  </a:lnTo>
                  <a:lnTo>
                    <a:pt x="17660" y="5373"/>
                  </a:lnTo>
                  <a:lnTo>
                    <a:pt x="16941" y="5373"/>
                  </a:lnTo>
                  <a:lnTo>
                    <a:pt x="16855" y="5061"/>
                  </a:lnTo>
                  <a:cubicBezTo>
                    <a:pt x="16387" y="5286"/>
                    <a:pt x="15797" y="5451"/>
                    <a:pt x="15364" y="5451"/>
                  </a:cubicBezTo>
                  <a:cubicBezTo>
                    <a:pt x="14740" y="5451"/>
                    <a:pt x="14524" y="5018"/>
                    <a:pt x="14524" y="4350"/>
                  </a:cubicBezTo>
                  <a:lnTo>
                    <a:pt x="14524" y="1647"/>
                  </a:lnTo>
                  <a:close/>
                  <a:moveTo>
                    <a:pt x="12565" y="5451"/>
                  </a:moveTo>
                  <a:cubicBezTo>
                    <a:pt x="12167" y="5451"/>
                    <a:pt x="11629" y="5356"/>
                    <a:pt x="11283" y="5234"/>
                  </a:cubicBezTo>
                  <a:lnTo>
                    <a:pt x="11413" y="4524"/>
                  </a:lnTo>
                  <a:cubicBezTo>
                    <a:pt x="11725" y="4619"/>
                    <a:pt x="12141" y="4688"/>
                    <a:pt x="12522" y="4688"/>
                  </a:cubicBezTo>
                  <a:cubicBezTo>
                    <a:pt x="12929" y="4688"/>
                    <a:pt x="12990" y="4593"/>
                    <a:pt x="12990" y="4307"/>
                  </a:cubicBezTo>
                  <a:cubicBezTo>
                    <a:pt x="12990" y="4082"/>
                    <a:pt x="12946" y="3969"/>
                    <a:pt x="12340" y="3822"/>
                  </a:cubicBezTo>
                  <a:cubicBezTo>
                    <a:pt x="11430" y="3597"/>
                    <a:pt x="11326" y="3371"/>
                    <a:pt x="11326" y="2652"/>
                  </a:cubicBezTo>
                  <a:cubicBezTo>
                    <a:pt x="11326" y="1907"/>
                    <a:pt x="11655" y="1577"/>
                    <a:pt x="12721" y="1577"/>
                  </a:cubicBezTo>
                  <a:cubicBezTo>
                    <a:pt x="13059" y="1577"/>
                    <a:pt x="13510" y="1621"/>
                    <a:pt x="13830" y="1707"/>
                  </a:cubicBezTo>
                  <a:lnTo>
                    <a:pt x="13744" y="2444"/>
                  </a:lnTo>
                  <a:cubicBezTo>
                    <a:pt x="13458" y="2392"/>
                    <a:pt x="13007" y="2340"/>
                    <a:pt x="12721" y="2340"/>
                  </a:cubicBezTo>
                  <a:cubicBezTo>
                    <a:pt x="12314" y="2340"/>
                    <a:pt x="12245" y="2427"/>
                    <a:pt x="12245" y="2661"/>
                  </a:cubicBezTo>
                  <a:cubicBezTo>
                    <a:pt x="12245" y="2955"/>
                    <a:pt x="12271" y="2981"/>
                    <a:pt x="12773" y="3111"/>
                  </a:cubicBezTo>
                  <a:cubicBezTo>
                    <a:pt x="13813" y="3389"/>
                    <a:pt x="13908" y="3527"/>
                    <a:pt x="13908" y="4290"/>
                  </a:cubicBezTo>
                  <a:cubicBezTo>
                    <a:pt x="13908" y="5009"/>
                    <a:pt x="13692" y="5451"/>
                    <a:pt x="12565" y="5451"/>
                  </a:cubicBezTo>
                  <a:close/>
                  <a:moveTo>
                    <a:pt x="9714" y="5373"/>
                  </a:moveTo>
                  <a:lnTo>
                    <a:pt x="9714" y="2773"/>
                  </a:lnTo>
                  <a:cubicBezTo>
                    <a:pt x="9714" y="2574"/>
                    <a:pt x="9628" y="2479"/>
                    <a:pt x="9411" y="2479"/>
                  </a:cubicBezTo>
                  <a:cubicBezTo>
                    <a:pt x="9186" y="2479"/>
                    <a:pt x="8778" y="2617"/>
                    <a:pt x="8449" y="2791"/>
                  </a:cubicBezTo>
                  <a:lnTo>
                    <a:pt x="8449" y="5373"/>
                  </a:lnTo>
                  <a:lnTo>
                    <a:pt x="7513" y="5373"/>
                  </a:lnTo>
                  <a:lnTo>
                    <a:pt x="7513" y="1647"/>
                  </a:lnTo>
                  <a:lnTo>
                    <a:pt x="8224" y="1647"/>
                  </a:lnTo>
                  <a:lnTo>
                    <a:pt x="8319" y="1967"/>
                  </a:lnTo>
                  <a:cubicBezTo>
                    <a:pt x="8778" y="1733"/>
                    <a:pt x="9368" y="1577"/>
                    <a:pt x="9810" y="1577"/>
                  </a:cubicBezTo>
                  <a:cubicBezTo>
                    <a:pt x="10425" y="1577"/>
                    <a:pt x="10650" y="2011"/>
                    <a:pt x="10650" y="2678"/>
                  </a:cubicBezTo>
                  <a:lnTo>
                    <a:pt x="10650" y="5373"/>
                  </a:lnTo>
                  <a:close/>
                  <a:moveTo>
                    <a:pt x="5260" y="2366"/>
                  </a:moveTo>
                  <a:cubicBezTo>
                    <a:pt x="4758" y="2366"/>
                    <a:pt x="4567" y="2591"/>
                    <a:pt x="4567" y="3007"/>
                  </a:cubicBezTo>
                  <a:lnTo>
                    <a:pt x="4567" y="4012"/>
                  </a:lnTo>
                  <a:cubicBezTo>
                    <a:pt x="4567" y="4437"/>
                    <a:pt x="4758" y="4654"/>
                    <a:pt x="5260" y="4654"/>
                  </a:cubicBezTo>
                  <a:cubicBezTo>
                    <a:pt x="5754" y="4654"/>
                    <a:pt x="5945" y="4437"/>
                    <a:pt x="5945" y="4012"/>
                  </a:cubicBezTo>
                  <a:lnTo>
                    <a:pt x="5945" y="3007"/>
                  </a:lnTo>
                  <a:cubicBezTo>
                    <a:pt x="5945" y="2591"/>
                    <a:pt x="5754" y="2366"/>
                    <a:pt x="5260" y="2366"/>
                  </a:cubicBezTo>
                  <a:close/>
                  <a:moveTo>
                    <a:pt x="5260" y="5451"/>
                  </a:moveTo>
                  <a:cubicBezTo>
                    <a:pt x="3978" y="5451"/>
                    <a:pt x="3640" y="4749"/>
                    <a:pt x="3640" y="3978"/>
                  </a:cubicBezTo>
                  <a:lnTo>
                    <a:pt x="3640" y="3042"/>
                  </a:lnTo>
                  <a:cubicBezTo>
                    <a:pt x="3640" y="2279"/>
                    <a:pt x="3978" y="1577"/>
                    <a:pt x="5260" y="1577"/>
                  </a:cubicBezTo>
                  <a:cubicBezTo>
                    <a:pt x="6534" y="1577"/>
                    <a:pt x="6881" y="2279"/>
                    <a:pt x="6881" y="3042"/>
                  </a:cubicBezTo>
                  <a:lnTo>
                    <a:pt x="6881" y="3978"/>
                  </a:lnTo>
                  <a:cubicBezTo>
                    <a:pt x="6881" y="4749"/>
                    <a:pt x="6534" y="5451"/>
                    <a:pt x="5260" y="5451"/>
                  </a:cubicBezTo>
                  <a:close/>
                  <a:moveTo>
                    <a:pt x="0" y="1681"/>
                  </a:moveTo>
                  <a:cubicBezTo>
                    <a:pt x="0" y="746"/>
                    <a:pt x="538" y="208"/>
                    <a:pt x="1811" y="208"/>
                  </a:cubicBezTo>
                  <a:cubicBezTo>
                    <a:pt x="2288" y="208"/>
                    <a:pt x="2773" y="269"/>
                    <a:pt x="3198" y="373"/>
                  </a:cubicBezTo>
                  <a:lnTo>
                    <a:pt x="3085" y="1205"/>
                  </a:lnTo>
                  <a:cubicBezTo>
                    <a:pt x="2669" y="1127"/>
                    <a:pt x="2193" y="1075"/>
                    <a:pt x="1837" y="1075"/>
                  </a:cubicBezTo>
                  <a:cubicBezTo>
                    <a:pt x="1179" y="1075"/>
                    <a:pt x="962" y="1309"/>
                    <a:pt x="962" y="1846"/>
                  </a:cubicBezTo>
                  <a:lnTo>
                    <a:pt x="962" y="3804"/>
                  </a:lnTo>
                  <a:cubicBezTo>
                    <a:pt x="962" y="4350"/>
                    <a:pt x="1179" y="4576"/>
                    <a:pt x="1837" y="4576"/>
                  </a:cubicBezTo>
                  <a:cubicBezTo>
                    <a:pt x="2193" y="4576"/>
                    <a:pt x="2669" y="4524"/>
                    <a:pt x="3085" y="4446"/>
                  </a:cubicBezTo>
                  <a:lnTo>
                    <a:pt x="3198" y="5278"/>
                  </a:lnTo>
                  <a:cubicBezTo>
                    <a:pt x="2773" y="5390"/>
                    <a:pt x="2288" y="5451"/>
                    <a:pt x="1811" y="5451"/>
                  </a:cubicBezTo>
                  <a:cubicBezTo>
                    <a:pt x="538" y="5451"/>
                    <a:pt x="0" y="4905"/>
                    <a:pt x="0" y="39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30"/>
            <p:cNvSpPr/>
            <p:nvPr/>
          </p:nvSpPr>
          <p:spPr>
            <a:xfrm>
              <a:off x="8066192" y="2539058"/>
              <a:ext cx="871876" cy="838988"/>
            </a:xfrm>
            <a:custGeom>
              <a:avLst/>
              <a:gdLst/>
              <a:ahLst/>
              <a:cxnLst/>
              <a:rect l="l" t="t" r="r" b="b"/>
              <a:pathLst>
                <a:path w="9915" h="9541" extrusionOk="0">
                  <a:moveTo>
                    <a:pt x="4793" y="8588"/>
                  </a:moveTo>
                  <a:cubicBezTo>
                    <a:pt x="3762" y="8588"/>
                    <a:pt x="2809" y="8189"/>
                    <a:pt x="2081" y="7470"/>
                  </a:cubicBezTo>
                  <a:cubicBezTo>
                    <a:pt x="1361" y="6751"/>
                    <a:pt x="963" y="5789"/>
                    <a:pt x="963" y="4775"/>
                  </a:cubicBezTo>
                  <a:cubicBezTo>
                    <a:pt x="963" y="3752"/>
                    <a:pt x="1361" y="2791"/>
                    <a:pt x="2081" y="2071"/>
                  </a:cubicBezTo>
                  <a:cubicBezTo>
                    <a:pt x="2809" y="1352"/>
                    <a:pt x="3770" y="962"/>
                    <a:pt x="4793" y="962"/>
                  </a:cubicBezTo>
                  <a:cubicBezTo>
                    <a:pt x="5642" y="962"/>
                    <a:pt x="6439" y="1231"/>
                    <a:pt x="7115" y="1742"/>
                  </a:cubicBezTo>
                  <a:lnTo>
                    <a:pt x="7696" y="980"/>
                  </a:lnTo>
                  <a:cubicBezTo>
                    <a:pt x="6855" y="338"/>
                    <a:pt x="5850" y="0"/>
                    <a:pt x="4793" y="0"/>
                  </a:cubicBezTo>
                  <a:cubicBezTo>
                    <a:pt x="3510" y="0"/>
                    <a:pt x="2315" y="494"/>
                    <a:pt x="1405" y="1395"/>
                  </a:cubicBezTo>
                  <a:cubicBezTo>
                    <a:pt x="504" y="2297"/>
                    <a:pt x="1" y="3492"/>
                    <a:pt x="1" y="4775"/>
                  </a:cubicBezTo>
                  <a:cubicBezTo>
                    <a:pt x="1" y="6040"/>
                    <a:pt x="504" y="7245"/>
                    <a:pt x="1405" y="8146"/>
                  </a:cubicBezTo>
                  <a:cubicBezTo>
                    <a:pt x="2306" y="9047"/>
                    <a:pt x="3510" y="9541"/>
                    <a:pt x="4793" y="9541"/>
                  </a:cubicBezTo>
                  <a:cubicBezTo>
                    <a:pt x="5850" y="9541"/>
                    <a:pt x="6855" y="9203"/>
                    <a:pt x="7696" y="8562"/>
                  </a:cubicBezTo>
                  <a:lnTo>
                    <a:pt x="7115" y="7799"/>
                  </a:lnTo>
                  <a:cubicBezTo>
                    <a:pt x="6439" y="8310"/>
                    <a:pt x="5642" y="8588"/>
                    <a:pt x="4793" y="8588"/>
                  </a:cubicBezTo>
                  <a:close/>
                  <a:moveTo>
                    <a:pt x="8987" y="2912"/>
                  </a:moveTo>
                  <a:cubicBezTo>
                    <a:pt x="9134" y="2834"/>
                    <a:pt x="9212" y="2687"/>
                    <a:pt x="9230" y="2539"/>
                  </a:cubicBezTo>
                  <a:cubicBezTo>
                    <a:pt x="9238" y="2444"/>
                    <a:pt x="9221" y="2349"/>
                    <a:pt x="9169" y="2262"/>
                  </a:cubicBezTo>
                  <a:cubicBezTo>
                    <a:pt x="9039" y="2037"/>
                    <a:pt x="8753" y="1959"/>
                    <a:pt x="8519" y="2080"/>
                  </a:cubicBezTo>
                  <a:cubicBezTo>
                    <a:pt x="8294" y="2210"/>
                    <a:pt x="8216" y="2505"/>
                    <a:pt x="8337" y="2730"/>
                  </a:cubicBezTo>
                  <a:cubicBezTo>
                    <a:pt x="8467" y="2955"/>
                    <a:pt x="8762" y="3042"/>
                    <a:pt x="8987" y="2912"/>
                  </a:cubicBezTo>
                  <a:close/>
                  <a:moveTo>
                    <a:pt x="8978" y="6621"/>
                  </a:moveTo>
                  <a:cubicBezTo>
                    <a:pt x="8753" y="6491"/>
                    <a:pt x="8467" y="6577"/>
                    <a:pt x="8328" y="6803"/>
                  </a:cubicBezTo>
                  <a:cubicBezTo>
                    <a:pt x="8198" y="7037"/>
                    <a:pt x="8285" y="7323"/>
                    <a:pt x="8510" y="7453"/>
                  </a:cubicBezTo>
                  <a:cubicBezTo>
                    <a:pt x="8744" y="7583"/>
                    <a:pt x="9030" y="7505"/>
                    <a:pt x="9160" y="7271"/>
                  </a:cubicBezTo>
                  <a:cubicBezTo>
                    <a:pt x="9195" y="7210"/>
                    <a:pt x="9221" y="7149"/>
                    <a:pt x="9221" y="7080"/>
                  </a:cubicBezTo>
                  <a:cubicBezTo>
                    <a:pt x="9238" y="6898"/>
                    <a:pt x="9143" y="6716"/>
                    <a:pt x="8978" y="6621"/>
                  </a:cubicBezTo>
                  <a:close/>
                  <a:moveTo>
                    <a:pt x="8944" y="4047"/>
                  </a:moveTo>
                  <a:cubicBezTo>
                    <a:pt x="8987" y="4307"/>
                    <a:pt x="9238" y="4480"/>
                    <a:pt x="9498" y="4437"/>
                  </a:cubicBezTo>
                  <a:cubicBezTo>
                    <a:pt x="9715" y="4402"/>
                    <a:pt x="9871" y="4220"/>
                    <a:pt x="9888" y="4012"/>
                  </a:cubicBezTo>
                  <a:cubicBezTo>
                    <a:pt x="9897" y="3969"/>
                    <a:pt x="9888" y="3934"/>
                    <a:pt x="9888" y="3891"/>
                  </a:cubicBezTo>
                  <a:cubicBezTo>
                    <a:pt x="9845" y="3631"/>
                    <a:pt x="9594" y="3458"/>
                    <a:pt x="9342" y="3501"/>
                  </a:cubicBezTo>
                  <a:cubicBezTo>
                    <a:pt x="9082" y="3544"/>
                    <a:pt x="8900" y="3787"/>
                    <a:pt x="8944" y="4047"/>
                  </a:cubicBezTo>
                  <a:close/>
                  <a:moveTo>
                    <a:pt x="9498" y="5078"/>
                  </a:moveTo>
                  <a:cubicBezTo>
                    <a:pt x="9238" y="5035"/>
                    <a:pt x="8987" y="5208"/>
                    <a:pt x="8944" y="5468"/>
                  </a:cubicBezTo>
                  <a:cubicBezTo>
                    <a:pt x="8892" y="5719"/>
                    <a:pt x="9074" y="5971"/>
                    <a:pt x="9334" y="6014"/>
                  </a:cubicBezTo>
                  <a:cubicBezTo>
                    <a:pt x="9585" y="6057"/>
                    <a:pt x="9836" y="5884"/>
                    <a:pt x="9880" y="5633"/>
                  </a:cubicBezTo>
                  <a:cubicBezTo>
                    <a:pt x="9880" y="5616"/>
                    <a:pt x="9888" y="5598"/>
                    <a:pt x="9888" y="5590"/>
                  </a:cubicBezTo>
                  <a:cubicBezTo>
                    <a:pt x="9914" y="5347"/>
                    <a:pt x="9741" y="5122"/>
                    <a:pt x="9498" y="5078"/>
                  </a:cubicBezTo>
                  <a:close/>
                  <a:moveTo>
                    <a:pt x="7618" y="4108"/>
                  </a:moveTo>
                  <a:cubicBezTo>
                    <a:pt x="7670" y="4359"/>
                    <a:pt x="7930" y="4515"/>
                    <a:pt x="8190" y="4463"/>
                  </a:cubicBezTo>
                  <a:cubicBezTo>
                    <a:pt x="8380" y="4420"/>
                    <a:pt x="8519" y="4255"/>
                    <a:pt x="8545" y="4073"/>
                  </a:cubicBezTo>
                  <a:cubicBezTo>
                    <a:pt x="8554" y="4012"/>
                    <a:pt x="8554" y="3952"/>
                    <a:pt x="8545" y="3891"/>
                  </a:cubicBezTo>
                  <a:cubicBezTo>
                    <a:pt x="8484" y="3631"/>
                    <a:pt x="8224" y="3475"/>
                    <a:pt x="7964" y="3536"/>
                  </a:cubicBezTo>
                  <a:cubicBezTo>
                    <a:pt x="7713" y="3588"/>
                    <a:pt x="7557" y="3848"/>
                    <a:pt x="7618" y="4108"/>
                  </a:cubicBezTo>
                  <a:close/>
                  <a:moveTo>
                    <a:pt x="8528" y="5685"/>
                  </a:moveTo>
                  <a:cubicBezTo>
                    <a:pt x="8528" y="5667"/>
                    <a:pt x="8528" y="5659"/>
                    <a:pt x="8536" y="5642"/>
                  </a:cubicBezTo>
                  <a:cubicBezTo>
                    <a:pt x="8580" y="5399"/>
                    <a:pt x="8424" y="5174"/>
                    <a:pt x="8181" y="5104"/>
                  </a:cubicBezTo>
                  <a:cubicBezTo>
                    <a:pt x="7930" y="5044"/>
                    <a:pt x="7670" y="5200"/>
                    <a:pt x="7601" y="5451"/>
                  </a:cubicBezTo>
                  <a:cubicBezTo>
                    <a:pt x="7540" y="5702"/>
                    <a:pt x="7696" y="5962"/>
                    <a:pt x="7947" y="6023"/>
                  </a:cubicBezTo>
                  <a:cubicBezTo>
                    <a:pt x="8198" y="6092"/>
                    <a:pt x="8458" y="5936"/>
                    <a:pt x="8528" y="5685"/>
                  </a:cubicBezTo>
                  <a:close/>
                  <a:moveTo>
                    <a:pt x="6309" y="4758"/>
                  </a:moveTo>
                  <a:cubicBezTo>
                    <a:pt x="6309" y="5026"/>
                    <a:pt x="6517" y="5234"/>
                    <a:pt x="6786" y="5234"/>
                  </a:cubicBezTo>
                  <a:cubicBezTo>
                    <a:pt x="7046" y="5234"/>
                    <a:pt x="7254" y="5026"/>
                    <a:pt x="7254" y="4758"/>
                  </a:cubicBezTo>
                  <a:cubicBezTo>
                    <a:pt x="7254" y="4498"/>
                    <a:pt x="7046" y="4281"/>
                    <a:pt x="6786" y="4281"/>
                  </a:cubicBezTo>
                  <a:cubicBezTo>
                    <a:pt x="6517" y="4281"/>
                    <a:pt x="6309" y="4498"/>
                    <a:pt x="6309" y="4758"/>
                  </a:cubicBezTo>
                  <a:close/>
                </a:path>
              </a:pathLst>
            </a:custGeom>
            <a:solidFill>
              <a:srgbClr val="CA2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30"/>
            <p:cNvSpPr/>
            <p:nvPr/>
          </p:nvSpPr>
          <p:spPr>
            <a:xfrm>
              <a:off x="8394629" y="2866704"/>
              <a:ext cx="182201" cy="181410"/>
            </a:xfrm>
            <a:custGeom>
              <a:avLst/>
              <a:gdLst/>
              <a:ahLst/>
              <a:cxnLst/>
              <a:rect l="l" t="t" r="r" b="b"/>
              <a:pathLst>
                <a:path w="2072" h="2063" extrusionOk="0">
                  <a:moveTo>
                    <a:pt x="1" y="1032"/>
                  </a:moveTo>
                  <a:cubicBezTo>
                    <a:pt x="1" y="1604"/>
                    <a:pt x="469" y="2063"/>
                    <a:pt x="1041" y="2063"/>
                  </a:cubicBezTo>
                  <a:cubicBezTo>
                    <a:pt x="1613" y="2063"/>
                    <a:pt x="2072" y="1604"/>
                    <a:pt x="2072" y="1032"/>
                  </a:cubicBezTo>
                  <a:cubicBezTo>
                    <a:pt x="2072" y="460"/>
                    <a:pt x="1604" y="0"/>
                    <a:pt x="1032" y="0"/>
                  </a:cubicBezTo>
                  <a:cubicBezTo>
                    <a:pt x="460" y="0"/>
                    <a:pt x="1" y="468"/>
                    <a:pt x="1" y="1032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7" name="Google Shape;6147;p230"/>
          <p:cNvSpPr txBox="1"/>
          <p:nvPr/>
        </p:nvSpPr>
        <p:spPr>
          <a:xfrm>
            <a:off x="4977625" y="7249957"/>
            <a:ext cx="248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48" name="Google Shape;6148;p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8580" y="5783575"/>
            <a:ext cx="512600" cy="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9" name="Google Shape;6149;p230"/>
          <p:cNvSpPr txBox="1"/>
          <p:nvPr/>
        </p:nvSpPr>
        <p:spPr>
          <a:xfrm>
            <a:off x="4977625" y="5761900"/>
            <a:ext cx="2678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50" name="Google Shape;6150;p230"/>
          <p:cNvGrpSpPr/>
          <p:nvPr/>
        </p:nvGrpSpPr>
        <p:grpSpPr>
          <a:xfrm>
            <a:off x="14814321" y="6354986"/>
            <a:ext cx="2488153" cy="688645"/>
            <a:chOff x="11707053" y="2529913"/>
            <a:chExt cx="2910121" cy="852706"/>
          </a:xfrm>
        </p:grpSpPr>
        <p:sp>
          <p:nvSpPr>
            <p:cNvPr id="6151" name="Google Shape;6151;p230"/>
            <p:cNvSpPr/>
            <p:nvPr/>
          </p:nvSpPr>
          <p:spPr>
            <a:xfrm>
              <a:off x="12745653" y="2705168"/>
              <a:ext cx="1871521" cy="479334"/>
            </a:xfrm>
            <a:custGeom>
              <a:avLst/>
              <a:gdLst/>
              <a:ahLst/>
              <a:cxnLst/>
              <a:rect l="l" t="t" r="r" b="b"/>
              <a:pathLst>
                <a:path w="21283" h="5451" extrusionOk="0">
                  <a:moveTo>
                    <a:pt x="20347" y="2470"/>
                  </a:moveTo>
                  <a:cubicBezTo>
                    <a:pt x="20104" y="2418"/>
                    <a:pt x="19792" y="2366"/>
                    <a:pt x="19523" y="2366"/>
                  </a:cubicBezTo>
                  <a:cubicBezTo>
                    <a:pt x="19185" y="2366"/>
                    <a:pt x="19055" y="2531"/>
                    <a:pt x="19055" y="2869"/>
                  </a:cubicBezTo>
                  <a:lnTo>
                    <a:pt x="19055" y="4177"/>
                  </a:lnTo>
                  <a:cubicBezTo>
                    <a:pt x="19055" y="4489"/>
                    <a:pt x="19168" y="4654"/>
                    <a:pt x="19515" y="4654"/>
                  </a:cubicBezTo>
                  <a:cubicBezTo>
                    <a:pt x="19818" y="4654"/>
                    <a:pt x="20147" y="4498"/>
                    <a:pt x="20347" y="4316"/>
                  </a:cubicBezTo>
                  <a:close/>
                  <a:moveTo>
                    <a:pt x="18128" y="2886"/>
                  </a:moveTo>
                  <a:cubicBezTo>
                    <a:pt x="18128" y="2063"/>
                    <a:pt x="18492" y="1577"/>
                    <a:pt x="19350" y="1577"/>
                  </a:cubicBezTo>
                  <a:cubicBezTo>
                    <a:pt x="19679" y="1577"/>
                    <a:pt x="20061" y="1621"/>
                    <a:pt x="20347" y="1681"/>
                  </a:cubicBezTo>
                  <a:lnTo>
                    <a:pt x="20347" y="130"/>
                  </a:lnTo>
                  <a:lnTo>
                    <a:pt x="21282" y="0"/>
                  </a:lnTo>
                  <a:lnTo>
                    <a:pt x="21282" y="5373"/>
                  </a:lnTo>
                  <a:lnTo>
                    <a:pt x="20537" y="5373"/>
                  </a:lnTo>
                  <a:lnTo>
                    <a:pt x="20451" y="5061"/>
                  </a:lnTo>
                  <a:cubicBezTo>
                    <a:pt x="20121" y="5295"/>
                    <a:pt x="19740" y="5451"/>
                    <a:pt x="19272" y="5451"/>
                  </a:cubicBezTo>
                  <a:cubicBezTo>
                    <a:pt x="18518" y="5451"/>
                    <a:pt x="18128" y="5009"/>
                    <a:pt x="18128" y="4160"/>
                  </a:cubicBezTo>
                  <a:close/>
                  <a:moveTo>
                    <a:pt x="16620" y="3969"/>
                  </a:moveTo>
                  <a:lnTo>
                    <a:pt x="15936" y="3969"/>
                  </a:lnTo>
                  <a:cubicBezTo>
                    <a:pt x="15624" y="3969"/>
                    <a:pt x="15546" y="4047"/>
                    <a:pt x="15546" y="4333"/>
                  </a:cubicBezTo>
                  <a:cubicBezTo>
                    <a:pt x="15546" y="4593"/>
                    <a:pt x="15624" y="4706"/>
                    <a:pt x="15919" y="4706"/>
                  </a:cubicBezTo>
                  <a:cubicBezTo>
                    <a:pt x="16196" y="4706"/>
                    <a:pt x="16447" y="4619"/>
                    <a:pt x="16620" y="4515"/>
                  </a:cubicBezTo>
                  <a:close/>
                  <a:moveTo>
                    <a:pt x="17556" y="5373"/>
                  </a:moveTo>
                  <a:lnTo>
                    <a:pt x="16785" y="5373"/>
                  </a:lnTo>
                  <a:lnTo>
                    <a:pt x="16716" y="5122"/>
                  </a:lnTo>
                  <a:cubicBezTo>
                    <a:pt x="16386" y="5347"/>
                    <a:pt x="15988" y="5451"/>
                    <a:pt x="15615" y="5451"/>
                  </a:cubicBezTo>
                  <a:cubicBezTo>
                    <a:pt x="14931" y="5451"/>
                    <a:pt x="14645" y="4983"/>
                    <a:pt x="14645" y="4342"/>
                  </a:cubicBezTo>
                  <a:cubicBezTo>
                    <a:pt x="14645" y="3588"/>
                    <a:pt x="14974" y="3293"/>
                    <a:pt x="15728" y="3293"/>
                  </a:cubicBezTo>
                  <a:lnTo>
                    <a:pt x="16620" y="3293"/>
                  </a:lnTo>
                  <a:lnTo>
                    <a:pt x="16620" y="2903"/>
                  </a:lnTo>
                  <a:cubicBezTo>
                    <a:pt x="16620" y="2487"/>
                    <a:pt x="16508" y="2349"/>
                    <a:pt x="15910" y="2349"/>
                  </a:cubicBezTo>
                  <a:cubicBezTo>
                    <a:pt x="15572" y="2349"/>
                    <a:pt x="15208" y="2392"/>
                    <a:pt x="14879" y="2461"/>
                  </a:cubicBezTo>
                  <a:lnTo>
                    <a:pt x="14766" y="1751"/>
                  </a:lnTo>
                  <a:cubicBezTo>
                    <a:pt x="15113" y="1647"/>
                    <a:pt x="15624" y="1577"/>
                    <a:pt x="16040" y="1577"/>
                  </a:cubicBezTo>
                  <a:cubicBezTo>
                    <a:pt x="17210" y="1577"/>
                    <a:pt x="17556" y="1985"/>
                    <a:pt x="17556" y="2921"/>
                  </a:cubicBezTo>
                  <a:close/>
                  <a:moveTo>
                    <a:pt x="10901" y="5373"/>
                  </a:moveTo>
                  <a:lnTo>
                    <a:pt x="10901" y="2773"/>
                  </a:lnTo>
                  <a:cubicBezTo>
                    <a:pt x="10901" y="2574"/>
                    <a:pt x="10815" y="2479"/>
                    <a:pt x="10598" y="2479"/>
                  </a:cubicBezTo>
                  <a:cubicBezTo>
                    <a:pt x="10373" y="2479"/>
                    <a:pt x="9965" y="2617"/>
                    <a:pt x="9627" y="2791"/>
                  </a:cubicBezTo>
                  <a:lnTo>
                    <a:pt x="9627" y="5373"/>
                  </a:lnTo>
                  <a:lnTo>
                    <a:pt x="8700" y="5373"/>
                  </a:lnTo>
                  <a:lnTo>
                    <a:pt x="8700" y="1647"/>
                  </a:lnTo>
                  <a:lnTo>
                    <a:pt x="9411" y="1647"/>
                  </a:lnTo>
                  <a:lnTo>
                    <a:pt x="9497" y="1967"/>
                  </a:lnTo>
                  <a:cubicBezTo>
                    <a:pt x="9965" y="1733"/>
                    <a:pt x="10555" y="1577"/>
                    <a:pt x="10988" y="1577"/>
                  </a:cubicBezTo>
                  <a:cubicBezTo>
                    <a:pt x="11352" y="1577"/>
                    <a:pt x="11568" y="1716"/>
                    <a:pt x="11690" y="1967"/>
                  </a:cubicBezTo>
                  <a:cubicBezTo>
                    <a:pt x="12140" y="1742"/>
                    <a:pt x="12738" y="1577"/>
                    <a:pt x="13189" y="1577"/>
                  </a:cubicBezTo>
                  <a:cubicBezTo>
                    <a:pt x="13813" y="1577"/>
                    <a:pt x="14029" y="2011"/>
                    <a:pt x="14029" y="2678"/>
                  </a:cubicBezTo>
                  <a:lnTo>
                    <a:pt x="14029" y="5373"/>
                  </a:lnTo>
                  <a:lnTo>
                    <a:pt x="13102" y="5373"/>
                  </a:lnTo>
                  <a:lnTo>
                    <a:pt x="13102" y="2773"/>
                  </a:lnTo>
                  <a:cubicBezTo>
                    <a:pt x="13102" y="2574"/>
                    <a:pt x="13016" y="2479"/>
                    <a:pt x="12799" y="2479"/>
                  </a:cubicBezTo>
                  <a:cubicBezTo>
                    <a:pt x="12574" y="2479"/>
                    <a:pt x="12123" y="2617"/>
                    <a:pt x="11828" y="2791"/>
                  </a:cubicBezTo>
                  <a:lnTo>
                    <a:pt x="11828" y="5373"/>
                  </a:lnTo>
                  <a:close/>
                  <a:moveTo>
                    <a:pt x="6447" y="2366"/>
                  </a:moveTo>
                  <a:cubicBezTo>
                    <a:pt x="5953" y="2366"/>
                    <a:pt x="5763" y="2591"/>
                    <a:pt x="5763" y="3007"/>
                  </a:cubicBezTo>
                  <a:lnTo>
                    <a:pt x="5763" y="4012"/>
                  </a:lnTo>
                  <a:cubicBezTo>
                    <a:pt x="5763" y="4437"/>
                    <a:pt x="5953" y="4654"/>
                    <a:pt x="6447" y="4654"/>
                  </a:cubicBezTo>
                  <a:cubicBezTo>
                    <a:pt x="6941" y="4654"/>
                    <a:pt x="7132" y="4437"/>
                    <a:pt x="7132" y="4012"/>
                  </a:cubicBezTo>
                  <a:lnTo>
                    <a:pt x="7132" y="3007"/>
                  </a:lnTo>
                  <a:cubicBezTo>
                    <a:pt x="7132" y="2591"/>
                    <a:pt x="6941" y="2366"/>
                    <a:pt x="6447" y="2366"/>
                  </a:cubicBezTo>
                  <a:close/>
                  <a:moveTo>
                    <a:pt x="6447" y="5451"/>
                  </a:moveTo>
                  <a:cubicBezTo>
                    <a:pt x="5173" y="5451"/>
                    <a:pt x="4827" y="4749"/>
                    <a:pt x="4827" y="3978"/>
                  </a:cubicBezTo>
                  <a:lnTo>
                    <a:pt x="4827" y="3042"/>
                  </a:lnTo>
                  <a:cubicBezTo>
                    <a:pt x="4827" y="2279"/>
                    <a:pt x="5173" y="1577"/>
                    <a:pt x="6447" y="1577"/>
                  </a:cubicBezTo>
                  <a:cubicBezTo>
                    <a:pt x="7721" y="1577"/>
                    <a:pt x="8068" y="2279"/>
                    <a:pt x="8068" y="3042"/>
                  </a:cubicBezTo>
                  <a:lnTo>
                    <a:pt x="8068" y="3978"/>
                  </a:lnTo>
                  <a:cubicBezTo>
                    <a:pt x="8068" y="4749"/>
                    <a:pt x="7721" y="5451"/>
                    <a:pt x="6447" y="5451"/>
                  </a:cubicBezTo>
                  <a:close/>
                  <a:moveTo>
                    <a:pt x="936" y="1517"/>
                  </a:moveTo>
                  <a:lnTo>
                    <a:pt x="936" y="5373"/>
                  </a:lnTo>
                  <a:lnTo>
                    <a:pt x="0" y="5373"/>
                  </a:lnTo>
                  <a:lnTo>
                    <a:pt x="0" y="278"/>
                  </a:lnTo>
                  <a:lnTo>
                    <a:pt x="1283" y="278"/>
                  </a:lnTo>
                  <a:lnTo>
                    <a:pt x="3215" y="4151"/>
                  </a:lnTo>
                  <a:lnTo>
                    <a:pt x="3215" y="278"/>
                  </a:lnTo>
                  <a:lnTo>
                    <a:pt x="4160" y="278"/>
                  </a:lnTo>
                  <a:lnTo>
                    <a:pt x="4160" y="5373"/>
                  </a:lnTo>
                  <a:lnTo>
                    <a:pt x="2868" y="53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30"/>
            <p:cNvSpPr/>
            <p:nvPr/>
          </p:nvSpPr>
          <p:spPr>
            <a:xfrm>
              <a:off x="12078139" y="2743244"/>
              <a:ext cx="371877" cy="639375"/>
            </a:xfrm>
            <a:custGeom>
              <a:avLst/>
              <a:gdLst/>
              <a:ahLst/>
              <a:cxnLst/>
              <a:rect l="l" t="t" r="r" b="b"/>
              <a:pathLst>
                <a:path w="4229" h="7271" extrusionOk="0">
                  <a:moveTo>
                    <a:pt x="1898" y="1300"/>
                  </a:moveTo>
                  <a:lnTo>
                    <a:pt x="1898" y="2912"/>
                  </a:lnTo>
                  <a:lnTo>
                    <a:pt x="789" y="3553"/>
                  </a:lnTo>
                  <a:lnTo>
                    <a:pt x="0" y="3068"/>
                  </a:lnTo>
                  <a:lnTo>
                    <a:pt x="0" y="7271"/>
                  </a:lnTo>
                  <a:lnTo>
                    <a:pt x="26" y="7271"/>
                  </a:lnTo>
                  <a:lnTo>
                    <a:pt x="4229" y="4845"/>
                  </a:lnTo>
                  <a:lnTo>
                    <a:pt x="4229" y="1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30"/>
            <p:cNvSpPr/>
            <p:nvPr/>
          </p:nvSpPr>
          <p:spPr>
            <a:xfrm>
              <a:off x="11707053" y="2529913"/>
              <a:ext cx="742963" cy="397818"/>
            </a:xfrm>
            <a:custGeom>
              <a:avLst/>
              <a:gdLst/>
              <a:ahLst/>
              <a:cxnLst/>
              <a:rect l="l" t="t" r="r" b="b"/>
              <a:pathLst>
                <a:path w="8449" h="4524" extrusionOk="0">
                  <a:moveTo>
                    <a:pt x="4186" y="0"/>
                  </a:moveTo>
                  <a:lnTo>
                    <a:pt x="0" y="2435"/>
                  </a:lnTo>
                  <a:lnTo>
                    <a:pt x="2825" y="4099"/>
                  </a:lnTo>
                  <a:lnTo>
                    <a:pt x="3397" y="3752"/>
                  </a:lnTo>
                  <a:lnTo>
                    <a:pt x="4792" y="4524"/>
                  </a:lnTo>
                  <a:lnTo>
                    <a:pt x="4792" y="2912"/>
                  </a:lnTo>
                  <a:lnTo>
                    <a:pt x="6118" y="2106"/>
                  </a:lnTo>
                  <a:lnTo>
                    <a:pt x="6118" y="3726"/>
                  </a:lnTo>
                  <a:lnTo>
                    <a:pt x="8449" y="2427"/>
                  </a:lnTo>
                  <a:lnTo>
                    <a:pt x="8449" y="2427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30"/>
            <p:cNvSpPr/>
            <p:nvPr/>
          </p:nvSpPr>
          <p:spPr>
            <a:xfrm>
              <a:off x="11707053" y="2743244"/>
              <a:ext cx="371174" cy="639375"/>
            </a:xfrm>
            <a:custGeom>
              <a:avLst/>
              <a:gdLst/>
              <a:ahLst/>
              <a:cxnLst/>
              <a:rect l="l" t="t" r="r" b="b"/>
              <a:pathLst>
                <a:path w="4221" h="7271" extrusionOk="0">
                  <a:moveTo>
                    <a:pt x="3657" y="2748"/>
                  </a:moveTo>
                  <a:lnTo>
                    <a:pt x="3657" y="4359"/>
                  </a:lnTo>
                  <a:lnTo>
                    <a:pt x="2392" y="5174"/>
                  </a:lnTo>
                  <a:lnTo>
                    <a:pt x="2392" y="1942"/>
                  </a:lnTo>
                  <a:lnTo>
                    <a:pt x="2868" y="1638"/>
                  </a:lnTo>
                  <a:lnTo>
                    <a:pt x="18" y="1"/>
                  </a:lnTo>
                  <a:lnTo>
                    <a:pt x="0" y="9"/>
                  </a:lnTo>
                  <a:lnTo>
                    <a:pt x="0" y="4845"/>
                  </a:lnTo>
                  <a:lnTo>
                    <a:pt x="4220" y="7271"/>
                  </a:lnTo>
                  <a:lnTo>
                    <a:pt x="4220" y="3068"/>
                  </a:lnTo>
                  <a:close/>
                </a:path>
              </a:pathLst>
            </a:custGeom>
            <a:solidFill>
              <a:srgbClr val="00B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55" name="Google Shape;6155;p2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0100" y="6041728"/>
            <a:ext cx="5823050" cy="71387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6" name="Google Shape;6156;p230"/>
          <p:cNvCxnSpPr/>
          <p:nvPr/>
        </p:nvCxnSpPr>
        <p:spPr>
          <a:xfrm rot="10800000">
            <a:off x="2925775" y="4571300"/>
            <a:ext cx="13696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6157" name="Google Shape;6157;p230"/>
          <p:cNvGrpSpPr/>
          <p:nvPr/>
        </p:nvGrpSpPr>
        <p:grpSpPr>
          <a:xfrm>
            <a:off x="17001958" y="4128649"/>
            <a:ext cx="1300214" cy="1158424"/>
            <a:chOff x="19510575" y="6635945"/>
            <a:chExt cx="2260455" cy="2013600"/>
          </a:xfrm>
        </p:grpSpPr>
        <p:grpSp>
          <p:nvGrpSpPr>
            <p:cNvPr id="6158" name="Google Shape;6158;p230"/>
            <p:cNvGrpSpPr/>
            <p:nvPr/>
          </p:nvGrpSpPr>
          <p:grpSpPr>
            <a:xfrm>
              <a:off x="19510575" y="6635945"/>
              <a:ext cx="2013600" cy="2013600"/>
              <a:chOff x="1880725" y="5623175"/>
              <a:chExt cx="2013600" cy="2013600"/>
            </a:xfrm>
          </p:grpSpPr>
          <p:sp>
            <p:nvSpPr>
              <p:cNvPr id="6159" name="Google Shape;6159;p230"/>
              <p:cNvSpPr/>
              <p:nvPr/>
            </p:nvSpPr>
            <p:spPr>
              <a:xfrm>
                <a:off x="1880725" y="5623175"/>
                <a:ext cx="2013600" cy="2013600"/>
              </a:xfrm>
              <a:prstGeom prst="roundRect">
                <a:avLst>
                  <a:gd name="adj" fmla="val 7200"/>
                </a:avLst>
              </a:pr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230"/>
              <p:cNvSpPr txBox="1"/>
              <p:nvPr/>
            </p:nvSpPr>
            <p:spPr>
              <a:xfrm>
                <a:off x="2184625" y="6383075"/>
                <a:ext cx="1405800" cy="49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latin typeface="Open Sans"/>
                    <a:ea typeface="Open Sans"/>
                    <a:cs typeface="Open Sans"/>
                    <a:sym typeface="Open Sans"/>
                  </a:rPr>
                  <a:t>App</a:t>
                </a:r>
                <a:endParaRPr sz="1800" b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6161" name="Google Shape;6161;p2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58425" y="7889645"/>
              <a:ext cx="512600" cy="51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2" name="Google Shape;6162;p2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258425" y="7264250"/>
              <a:ext cx="512600" cy="51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3" name="Google Shape;6163;p2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58430" y="6638850"/>
              <a:ext cx="512600" cy="512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64" name="Google Shape;6164;p230"/>
          <p:cNvCxnSpPr/>
          <p:nvPr/>
        </p:nvCxnSpPr>
        <p:spPr>
          <a:xfrm>
            <a:off x="2925581" y="4559331"/>
            <a:ext cx="0" cy="83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9" name="Google Shape;6169;p231"/>
          <p:cNvCxnSpPr/>
          <p:nvPr/>
        </p:nvCxnSpPr>
        <p:spPr>
          <a:xfrm rot="10800000" flipH="1">
            <a:off x="6459050" y="3628450"/>
            <a:ext cx="10030500" cy="4863300"/>
          </a:xfrm>
          <a:prstGeom prst="straightConnector1">
            <a:avLst/>
          </a:prstGeom>
          <a:noFill/>
          <a:ln w="38100" cap="flat" cmpd="sng">
            <a:solidFill>
              <a:srgbClr val="B6B8C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170" name="Google Shape;6170;p231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6171" name="Google Shape;6171;p231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31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31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4" name="Google Shape;6174;p231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Source vs. Enterprise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5" name="Google Shape;6175;p231"/>
          <p:cNvSpPr/>
          <p:nvPr/>
        </p:nvSpPr>
        <p:spPr>
          <a:xfrm>
            <a:off x="4517266" y="8992150"/>
            <a:ext cx="4008300" cy="100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50" dist="1619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6" name="Google Shape;6176;p231"/>
          <p:cNvSpPr txBox="1"/>
          <p:nvPr/>
        </p:nvSpPr>
        <p:spPr>
          <a:xfrm>
            <a:off x="5253466" y="93119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7" name="Google Shape;6177;p231"/>
          <p:cNvSpPr/>
          <p:nvPr/>
        </p:nvSpPr>
        <p:spPr>
          <a:xfrm>
            <a:off x="9472903" y="8992150"/>
            <a:ext cx="4008300" cy="100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50" dist="1619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8" name="Google Shape;6178;p231"/>
          <p:cNvSpPr txBox="1"/>
          <p:nvPr/>
        </p:nvSpPr>
        <p:spPr>
          <a:xfrm>
            <a:off x="10209103" y="93119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9" name="Google Shape;6179;p231"/>
          <p:cNvSpPr/>
          <p:nvPr/>
        </p:nvSpPr>
        <p:spPr>
          <a:xfrm>
            <a:off x="14428566" y="8992150"/>
            <a:ext cx="4008300" cy="100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50" dist="161925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0" name="Google Shape;6180;p231"/>
          <p:cNvSpPr txBox="1"/>
          <p:nvPr/>
        </p:nvSpPr>
        <p:spPr>
          <a:xfrm>
            <a:off x="15164766" y="93119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1" name="Google Shape;6181;p231"/>
          <p:cNvSpPr/>
          <p:nvPr/>
        </p:nvSpPr>
        <p:spPr>
          <a:xfrm>
            <a:off x="6424366" y="10501050"/>
            <a:ext cx="194100" cy="194100"/>
          </a:xfrm>
          <a:prstGeom prst="ellipse">
            <a:avLst/>
          </a:prstGeom>
          <a:solidFill>
            <a:srgbClr val="CFD1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82" name="Google Shape;6182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5653" y="10395321"/>
            <a:ext cx="382800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3" name="Google Shape;6183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2946" y="10335750"/>
            <a:ext cx="699540" cy="4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4" name="Google Shape;6184;p231"/>
          <p:cNvSpPr txBox="1"/>
          <p:nvPr/>
        </p:nvSpPr>
        <p:spPr>
          <a:xfrm>
            <a:off x="4517266" y="11026753"/>
            <a:ext cx="4008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Individuals</a:t>
            </a:r>
            <a:endParaRPr sz="3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5" name="Google Shape;6185;p231"/>
          <p:cNvSpPr txBox="1"/>
          <p:nvPr/>
        </p:nvSpPr>
        <p:spPr>
          <a:xfrm>
            <a:off x="9472903" y="11069928"/>
            <a:ext cx="40083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Teams</a:t>
            </a:r>
            <a:endParaRPr sz="3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Pro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6" name="Google Shape;6186;p231"/>
          <p:cNvSpPr txBox="1"/>
          <p:nvPr/>
        </p:nvSpPr>
        <p:spPr>
          <a:xfrm>
            <a:off x="14428566" y="11069928"/>
            <a:ext cx="40083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Organizations</a:t>
            </a:r>
            <a:endParaRPr sz="3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Premium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7" name="Google Shape;6187;p231"/>
          <p:cNvSpPr/>
          <p:nvPr/>
        </p:nvSpPr>
        <p:spPr>
          <a:xfrm>
            <a:off x="9472941" y="7986250"/>
            <a:ext cx="4008300" cy="100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8" name="Google Shape;6188;p231"/>
          <p:cNvSpPr txBox="1"/>
          <p:nvPr/>
        </p:nvSpPr>
        <p:spPr>
          <a:xfrm>
            <a:off x="10209103" y="83213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9" name="Google Shape;6189;p231"/>
          <p:cNvSpPr/>
          <p:nvPr/>
        </p:nvSpPr>
        <p:spPr>
          <a:xfrm>
            <a:off x="14428575" y="7446925"/>
            <a:ext cx="4008300" cy="1545300"/>
          </a:xfrm>
          <a:prstGeom prst="rect">
            <a:avLst/>
          </a:prstGeom>
          <a:solidFill>
            <a:srgbClr val="2A2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0" name="Google Shape;6190;p231"/>
          <p:cNvSpPr txBox="1"/>
          <p:nvPr/>
        </p:nvSpPr>
        <p:spPr>
          <a:xfrm>
            <a:off x="15164728" y="8028175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1" name="Google Shape;6191;p231"/>
          <p:cNvSpPr/>
          <p:nvPr/>
        </p:nvSpPr>
        <p:spPr>
          <a:xfrm>
            <a:off x="14428575" y="5901700"/>
            <a:ext cx="4008300" cy="1545300"/>
          </a:xfrm>
          <a:prstGeom prst="rect">
            <a:avLst/>
          </a:prstGeom>
          <a:solidFill>
            <a:srgbClr val="1D1F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2" name="Google Shape;6192;p231"/>
          <p:cNvSpPr txBox="1"/>
          <p:nvPr/>
        </p:nvSpPr>
        <p:spPr>
          <a:xfrm>
            <a:off x="15164728" y="6482950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POLICY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3" name="Google Shape;6193;p231"/>
          <p:cNvSpPr/>
          <p:nvPr/>
        </p:nvSpPr>
        <p:spPr>
          <a:xfrm>
            <a:off x="14428575" y="4375472"/>
            <a:ext cx="4008300" cy="154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4" name="Google Shape;6194;p231"/>
          <p:cNvSpPr txBox="1"/>
          <p:nvPr/>
        </p:nvSpPr>
        <p:spPr>
          <a:xfrm>
            <a:off x="15164728" y="4956722"/>
            <a:ext cx="253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GOVERNANCE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5" name="Google Shape;6195;p231"/>
          <p:cNvSpPr txBox="1"/>
          <p:nvPr/>
        </p:nvSpPr>
        <p:spPr>
          <a:xfrm rot="-1566983" flipH="1">
            <a:off x="8214175" y="5430267"/>
            <a:ext cx="4540252" cy="42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96A2"/>
                </a:solidFill>
                <a:latin typeface="Open Sans"/>
                <a:ea typeface="Open Sans"/>
                <a:cs typeface="Open Sans"/>
                <a:sym typeface="Open Sans"/>
              </a:rPr>
              <a:t>ORGANIZATIONAL COMPLEXITY</a:t>
            </a:r>
            <a:endParaRPr sz="1800">
              <a:solidFill>
                <a:srgbClr val="9396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Google Shape;6200;p232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TERRAFORM ADOPTION</a:t>
            </a:r>
            <a:endParaRPr/>
          </a:p>
        </p:txBody>
      </p:sp>
      <p:sp>
        <p:nvSpPr>
          <p:cNvPr id="6201" name="Google Shape;6201;p232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Terraform</a:t>
            </a:r>
            <a:endParaRPr/>
          </a:p>
        </p:txBody>
      </p:sp>
      <p:sp>
        <p:nvSpPr>
          <p:cNvPr id="6202" name="Google Shape;6202;p232"/>
          <p:cNvSpPr txBox="1">
            <a:spLocks noGrp="1"/>
          </p:cNvSpPr>
          <p:nvPr>
            <p:ph type="subTitle" idx="1"/>
          </p:nvPr>
        </p:nvSpPr>
        <p:spPr>
          <a:xfrm>
            <a:off x="10944736" y="106314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250+</a:t>
            </a:r>
            <a:endParaRPr/>
          </a:p>
        </p:txBody>
      </p:sp>
      <p:sp>
        <p:nvSpPr>
          <p:cNvPr id="6203" name="Google Shape;6203;p232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20k+</a:t>
            </a:r>
            <a:endParaRPr/>
          </a:p>
        </p:txBody>
      </p:sp>
      <p:sp>
        <p:nvSpPr>
          <p:cNvPr id="6204" name="Google Shape;6204;p232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12.5k+</a:t>
            </a:r>
            <a:endParaRPr/>
          </a:p>
        </p:txBody>
      </p:sp>
      <p:sp>
        <p:nvSpPr>
          <p:cNvPr id="6205" name="Google Shape;6205;p232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150+</a:t>
            </a:r>
            <a:endParaRPr/>
          </a:p>
        </p:txBody>
      </p:sp>
      <p:sp>
        <p:nvSpPr>
          <p:cNvPr id="6206" name="Google Shape;6206;p232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1200+</a:t>
            </a:r>
            <a:endParaRPr/>
          </a:p>
        </p:txBody>
      </p:sp>
      <p:sp>
        <p:nvSpPr>
          <p:cNvPr id="6207" name="Google Shape;6207;p232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2014</a:t>
            </a:r>
            <a:endParaRPr/>
          </a:p>
        </p:txBody>
      </p:sp>
      <p:sp>
        <p:nvSpPr>
          <p:cNvPr id="6208" name="Google Shape;6208;p232"/>
          <p:cNvSpPr txBox="1">
            <a:spLocks noGrp="1"/>
          </p:cNvSpPr>
          <p:nvPr>
            <p:ph type="subTitle" idx="7"/>
          </p:nvPr>
        </p:nvSpPr>
        <p:spPr>
          <a:xfrm>
            <a:off x="14018067" y="106314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Customers Worldwide</a:t>
            </a:r>
            <a:endParaRPr/>
          </a:p>
        </p:txBody>
      </p:sp>
      <p:sp>
        <p:nvSpPr>
          <p:cNvPr id="6209" name="Google Shape;6209;p232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Downloads Weekly</a:t>
            </a:r>
            <a:endParaRPr/>
          </a:p>
        </p:txBody>
      </p:sp>
      <p:sp>
        <p:nvSpPr>
          <p:cNvPr id="6210" name="Google Shape;6210;p232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GitHub Stars</a:t>
            </a:r>
            <a:endParaRPr/>
          </a:p>
        </p:txBody>
      </p:sp>
      <p:sp>
        <p:nvSpPr>
          <p:cNvPr id="6211" name="Google Shape;6211;p232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Providers</a:t>
            </a:r>
            <a:endParaRPr/>
          </a:p>
        </p:txBody>
      </p:sp>
      <p:sp>
        <p:nvSpPr>
          <p:cNvPr id="6212" name="Google Shape;6212;p232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Contributors</a:t>
            </a:r>
            <a:endParaRPr/>
          </a:p>
        </p:txBody>
      </p:sp>
      <p:sp>
        <p:nvSpPr>
          <p:cNvPr id="6213" name="Google Shape;6213;p232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Product Launch</a:t>
            </a:r>
            <a:endParaRPr/>
          </a:p>
        </p:txBody>
      </p:sp>
      <p:grpSp>
        <p:nvGrpSpPr>
          <p:cNvPr id="6214" name="Google Shape;6214;p232"/>
          <p:cNvGrpSpPr/>
          <p:nvPr/>
        </p:nvGrpSpPr>
        <p:grpSpPr>
          <a:xfrm>
            <a:off x="9541990" y="7086509"/>
            <a:ext cx="914255" cy="914395"/>
            <a:chOff x="9365881" y="11653168"/>
            <a:chExt cx="954935" cy="954782"/>
          </a:xfrm>
        </p:grpSpPr>
        <p:sp>
          <p:nvSpPr>
            <p:cNvPr id="6215" name="Google Shape;6215;p232"/>
            <p:cNvSpPr/>
            <p:nvPr/>
          </p:nvSpPr>
          <p:spPr>
            <a:xfrm>
              <a:off x="9365881" y="11653168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1" y="1401"/>
                    <a:pt x="1" y="3123"/>
                  </a:cubicBezTo>
                  <a:cubicBezTo>
                    <a:pt x="1" y="4844"/>
                    <a:pt x="1401" y="6245"/>
                    <a:pt x="3123" y="6245"/>
                  </a:cubicBezTo>
                  <a:cubicBezTo>
                    <a:pt x="4845" y="6245"/>
                    <a:pt x="6246" y="4844"/>
                    <a:pt x="6246" y="3123"/>
                  </a:cubicBezTo>
                  <a:cubicBezTo>
                    <a:pt x="6246" y="1401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32"/>
            <p:cNvSpPr/>
            <p:nvPr/>
          </p:nvSpPr>
          <p:spPr>
            <a:xfrm>
              <a:off x="9496905" y="11793672"/>
              <a:ext cx="693039" cy="675151"/>
            </a:xfrm>
            <a:custGeom>
              <a:avLst/>
              <a:gdLst/>
              <a:ahLst/>
              <a:cxnLst/>
              <a:rect l="l" t="t" r="r" b="b"/>
              <a:pathLst>
                <a:path w="4533" h="4416" extrusionOk="0">
                  <a:moveTo>
                    <a:pt x="2257" y="0"/>
                  </a:moveTo>
                  <a:cubicBezTo>
                    <a:pt x="1008" y="0"/>
                    <a:pt x="0" y="1008"/>
                    <a:pt x="0" y="2257"/>
                  </a:cubicBezTo>
                  <a:cubicBezTo>
                    <a:pt x="0" y="3256"/>
                    <a:pt x="651" y="4104"/>
                    <a:pt x="1535" y="4407"/>
                  </a:cubicBezTo>
                  <a:cubicBezTo>
                    <a:pt x="1651" y="4416"/>
                    <a:pt x="1686" y="4354"/>
                    <a:pt x="1686" y="4291"/>
                  </a:cubicBezTo>
                  <a:lnTo>
                    <a:pt x="1686" y="3907"/>
                  </a:lnTo>
                  <a:cubicBezTo>
                    <a:pt x="1071" y="4050"/>
                    <a:pt x="928" y="3604"/>
                    <a:pt x="928" y="3604"/>
                  </a:cubicBezTo>
                  <a:cubicBezTo>
                    <a:pt x="830" y="3337"/>
                    <a:pt x="678" y="3274"/>
                    <a:pt x="678" y="3274"/>
                  </a:cubicBezTo>
                  <a:cubicBezTo>
                    <a:pt x="473" y="3131"/>
                    <a:pt x="696" y="3131"/>
                    <a:pt x="696" y="3131"/>
                  </a:cubicBezTo>
                  <a:cubicBezTo>
                    <a:pt x="910" y="3149"/>
                    <a:pt x="1035" y="3363"/>
                    <a:pt x="1035" y="3363"/>
                  </a:cubicBezTo>
                  <a:cubicBezTo>
                    <a:pt x="1249" y="3711"/>
                    <a:pt x="1561" y="3613"/>
                    <a:pt x="1686" y="3560"/>
                  </a:cubicBezTo>
                  <a:cubicBezTo>
                    <a:pt x="1704" y="3408"/>
                    <a:pt x="1775" y="3310"/>
                    <a:pt x="1829" y="3256"/>
                  </a:cubicBezTo>
                  <a:cubicBezTo>
                    <a:pt x="1329" y="3203"/>
                    <a:pt x="803" y="3006"/>
                    <a:pt x="803" y="2132"/>
                  </a:cubicBezTo>
                  <a:cubicBezTo>
                    <a:pt x="803" y="1882"/>
                    <a:pt x="883" y="1686"/>
                    <a:pt x="1035" y="1526"/>
                  </a:cubicBezTo>
                  <a:cubicBezTo>
                    <a:pt x="1026" y="1481"/>
                    <a:pt x="946" y="1249"/>
                    <a:pt x="1071" y="946"/>
                  </a:cubicBezTo>
                  <a:cubicBezTo>
                    <a:pt x="1071" y="946"/>
                    <a:pt x="1258" y="883"/>
                    <a:pt x="1686" y="1178"/>
                  </a:cubicBezTo>
                  <a:cubicBezTo>
                    <a:pt x="1874" y="1124"/>
                    <a:pt x="2061" y="1106"/>
                    <a:pt x="2257" y="1106"/>
                  </a:cubicBezTo>
                  <a:cubicBezTo>
                    <a:pt x="2453" y="1106"/>
                    <a:pt x="2650" y="1133"/>
                    <a:pt x="2828" y="1178"/>
                  </a:cubicBezTo>
                  <a:cubicBezTo>
                    <a:pt x="3256" y="883"/>
                    <a:pt x="3453" y="946"/>
                    <a:pt x="3453" y="946"/>
                  </a:cubicBezTo>
                  <a:cubicBezTo>
                    <a:pt x="3578" y="1249"/>
                    <a:pt x="3497" y="1481"/>
                    <a:pt x="3479" y="1534"/>
                  </a:cubicBezTo>
                  <a:cubicBezTo>
                    <a:pt x="3622" y="1686"/>
                    <a:pt x="3711" y="1900"/>
                    <a:pt x="3711" y="2150"/>
                  </a:cubicBezTo>
                  <a:cubicBezTo>
                    <a:pt x="3711" y="3024"/>
                    <a:pt x="3185" y="3203"/>
                    <a:pt x="2685" y="3256"/>
                  </a:cubicBezTo>
                  <a:cubicBezTo>
                    <a:pt x="2775" y="3328"/>
                    <a:pt x="2846" y="3461"/>
                    <a:pt x="2846" y="3676"/>
                  </a:cubicBezTo>
                  <a:lnTo>
                    <a:pt x="2846" y="4291"/>
                  </a:lnTo>
                  <a:cubicBezTo>
                    <a:pt x="2846" y="4354"/>
                    <a:pt x="2882" y="4416"/>
                    <a:pt x="2998" y="4407"/>
                  </a:cubicBezTo>
                  <a:cubicBezTo>
                    <a:pt x="3899" y="4104"/>
                    <a:pt x="4532" y="3256"/>
                    <a:pt x="4532" y="2257"/>
                  </a:cubicBezTo>
                  <a:cubicBezTo>
                    <a:pt x="4523" y="1008"/>
                    <a:pt x="3506" y="0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7" name="Google Shape;6217;p232"/>
          <p:cNvGrpSpPr/>
          <p:nvPr/>
        </p:nvGrpSpPr>
        <p:grpSpPr>
          <a:xfrm>
            <a:off x="9541916" y="8780844"/>
            <a:ext cx="914255" cy="914395"/>
            <a:chOff x="7695127" y="11670903"/>
            <a:chExt cx="954935" cy="954782"/>
          </a:xfrm>
        </p:grpSpPr>
        <p:sp>
          <p:nvSpPr>
            <p:cNvPr id="6218" name="Google Shape;6218;p232"/>
            <p:cNvSpPr/>
            <p:nvPr/>
          </p:nvSpPr>
          <p:spPr>
            <a:xfrm>
              <a:off x="7695127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1" y="1392"/>
                    <a:pt x="1" y="3123"/>
                  </a:cubicBezTo>
                  <a:cubicBezTo>
                    <a:pt x="1" y="4844"/>
                    <a:pt x="1401" y="6245"/>
                    <a:pt x="3123" y="6245"/>
                  </a:cubicBezTo>
                  <a:cubicBezTo>
                    <a:pt x="4845" y="6245"/>
                    <a:pt x="6245" y="4844"/>
                    <a:pt x="6245" y="3123"/>
                  </a:cubicBezTo>
                  <a:cubicBezTo>
                    <a:pt x="6245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32"/>
            <p:cNvSpPr/>
            <p:nvPr/>
          </p:nvSpPr>
          <p:spPr>
            <a:xfrm>
              <a:off x="7883332" y="11865835"/>
              <a:ext cx="578526" cy="418912"/>
            </a:xfrm>
            <a:custGeom>
              <a:avLst/>
              <a:gdLst/>
              <a:ahLst/>
              <a:cxnLst/>
              <a:rect l="l" t="t" r="r" b="b"/>
              <a:pathLst>
                <a:path w="3784" h="2740" extrusionOk="0">
                  <a:moveTo>
                    <a:pt x="1892" y="1"/>
                  </a:moveTo>
                  <a:cubicBezTo>
                    <a:pt x="1267" y="1"/>
                    <a:pt x="786" y="509"/>
                    <a:pt x="768" y="1143"/>
                  </a:cubicBezTo>
                  <a:cubicBezTo>
                    <a:pt x="768" y="1170"/>
                    <a:pt x="768" y="1196"/>
                    <a:pt x="777" y="1223"/>
                  </a:cubicBezTo>
                  <a:cubicBezTo>
                    <a:pt x="777" y="1241"/>
                    <a:pt x="786" y="1268"/>
                    <a:pt x="786" y="1294"/>
                  </a:cubicBezTo>
                  <a:lnTo>
                    <a:pt x="786" y="1312"/>
                  </a:lnTo>
                  <a:lnTo>
                    <a:pt x="723" y="1312"/>
                  </a:lnTo>
                  <a:cubicBezTo>
                    <a:pt x="322" y="1312"/>
                    <a:pt x="1" y="1633"/>
                    <a:pt x="1" y="2026"/>
                  </a:cubicBezTo>
                  <a:cubicBezTo>
                    <a:pt x="1" y="2418"/>
                    <a:pt x="322" y="2740"/>
                    <a:pt x="723" y="2740"/>
                  </a:cubicBezTo>
                  <a:lnTo>
                    <a:pt x="1374" y="2740"/>
                  </a:lnTo>
                  <a:cubicBezTo>
                    <a:pt x="1392" y="2740"/>
                    <a:pt x="1419" y="2731"/>
                    <a:pt x="1437" y="2713"/>
                  </a:cubicBezTo>
                  <a:cubicBezTo>
                    <a:pt x="1455" y="2695"/>
                    <a:pt x="1464" y="2677"/>
                    <a:pt x="1464" y="2650"/>
                  </a:cubicBezTo>
                  <a:cubicBezTo>
                    <a:pt x="1464" y="2633"/>
                    <a:pt x="1455" y="2606"/>
                    <a:pt x="1437" y="2588"/>
                  </a:cubicBezTo>
                  <a:cubicBezTo>
                    <a:pt x="1419" y="2579"/>
                    <a:pt x="1392" y="2561"/>
                    <a:pt x="1374" y="2561"/>
                  </a:cubicBezTo>
                  <a:lnTo>
                    <a:pt x="723" y="2561"/>
                  </a:lnTo>
                  <a:cubicBezTo>
                    <a:pt x="420" y="2561"/>
                    <a:pt x="161" y="2311"/>
                    <a:pt x="161" y="2008"/>
                  </a:cubicBezTo>
                  <a:cubicBezTo>
                    <a:pt x="161" y="1705"/>
                    <a:pt x="420" y="1455"/>
                    <a:pt x="723" y="1455"/>
                  </a:cubicBezTo>
                  <a:cubicBezTo>
                    <a:pt x="777" y="1455"/>
                    <a:pt x="830" y="1455"/>
                    <a:pt x="884" y="1473"/>
                  </a:cubicBezTo>
                  <a:lnTo>
                    <a:pt x="893" y="1473"/>
                  </a:lnTo>
                  <a:cubicBezTo>
                    <a:pt x="902" y="1473"/>
                    <a:pt x="919" y="1464"/>
                    <a:pt x="928" y="1455"/>
                  </a:cubicBezTo>
                  <a:cubicBezTo>
                    <a:pt x="937" y="1455"/>
                    <a:pt x="946" y="1446"/>
                    <a:pt x="955" y="1437"/>
                  </a:cubicBezTo>
                  <a:cubicBezTo>
                    <a:pt x="964" y="1428"/>
                    <a:pt x="964" y="1428"/>
                    <a:pt x="973" y="1419"/>
                  </a:cubicBezTo>
                  <a:cubicBezTo>
                    <a:pt x="973" y="1419"/>
                    <a:pt x="973" y="1410"/>
                    <a:pt x="982" y="1401"/>
                  </a:cubicBezTo>
                  <a:cubicBezTo>
                    <a:pt x="982" y="1393"/>
                    <a:pt x="982" y="1375"/>
                    <a:pt x="982" y="1366"/>
                  </a:cubicBezTo>
                  <a:lnTo>
                    <a:pt x="982" y="1357"/>
                  </a:lnTo>
                  <a:cubicBezTo>
                    <a:pt x="982" y="1348"/>
                    <a:pt x="973" y="1330"/>
                    <a:pt x="973" y="1321"/>
                  </a:cubicBezTo>
                  <a:cubicBezTo>
                    <a:pt x="955" y="1250"/>
                    <a:pt x="946" y="1187"/>
                    <a:pt x="946" y="1107"/>
                  </a:cubicBezTo>
                  <a:cubicBezTo>
                    <a:pt x="946" y="581"/>
                    <a:pt x="1366" y="144"/>
                    <a:pt x="1892" y="144"/>
                  </a:cubicBezTo>
                  <a:cubicBezTo>
                    <a:pt x="2418" y="144"/>
                    <a:pt x="2838" y="563"/>
                    <a:pt x="2838" y="1089"/>
                  </a:cubicBezTo>
                  <a:cubicBezTo>
                    <a:pt x="2838" y="1116"/>
                    <a:pt x="2855" y="1134"/>
                    <a:pt x="2864" y="1152"/>
                  </a:cubicBezTo>
                  <a:cubicBezTo>
                    <a:pt x="2882" y="1170"/>
                    <a:pt x="2909" y="1178"/>
                    <a:pt x="2927" y="1178"/>
                  </a:cubicBezTo>
                  <a:cubicBezTo>
                    <a:pt x="3310" y="1178"/>
                    <a:pt x="3623" y="1482"/>
                    <a:pt x="3623" y="1865"/>
                  </a:cubicBezTo>
                  <a:cubicBezTo>
                    <a:pt x="3623" y="2240"/>
                    <a:pt x="3310" y="2543"/>
                    <a:pt x="2927" y="2543"/>
                  </a:cubicBezTo>
                  <a:lnTo>
                    <a:pt x="2409" y="2543"/>
                  </a:lnTo>
                  <a:cubicBezTo>
                    <a:pt x="2391" y="2543"/>
                    <a:pt x="2365" y="2561"/>
                    <a:pt x="2347" y="2570"/>
                  </a:cubicBezTo>
                  <a:cubicBezTo>
                    <a:pt x="2329" y="2588"/>
                    <a:pt x="2320" y="2615"/>
                    <a:pt x="2320" y="2633"/>
                  </a:cubicBezTo>
                  <a:cubicBezTo>
                    <a:pt x="2320" y="2659"/>
                    <a:pt x="2329" y="2677"/>
                    <a:pt x="2347" y="2695"/>
                  </a:cubicBezTo>
                  <a:cubicBezTo>
                    <a:pt x="2365" y="2713"/>
                    <a:pt x="2391" y="2722"/>
                    <a:pt x="2409" y="2722"/>
                  </a:cubicBezTo>
                  <a:lnTo>
                    <a:pt x="2927" y="2722"/>
                  </a:lnTo>
                  <a:cubicBezTo>
                    <a:pt x="3400" y="2722"/>
                    <a:pt x="3783" y="2347"/>
                    <a:pt x="3783" y="1883"/>
                  </a:cubicBezTo>
                  <a:cubicBezTo>
                    <a:pt x="3783" y="1446"/>
                    <a:pt x="3462" y="1089"/>
                    <a:pt x="3025" y="1036"/>
                  </a:cubicBezTo>
                  <a:lnTo>
                    <a:pt x="2998" y="1036"/>
                  </a:lnTo>
                  <a:lnTo>
                    <a:pt x="2998" y="1018"/>
                  </a:lnTo>
                  <a:lnTo>
                    <a:pt x="2998" y="1009"/>
                  </a:lnTo>
                  <a:cubicBezTo>
                    <a:pt x="2945" y="456"/>
                    <a:pt x="2454" y="1"/>
                    <a:pt x="18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32"/>
            <p:cNvSpPr/>
            <p:nvPr/>
          </p:nvSpPr>
          <p:spPr>
            <a:xfrm>
              <a:off x="8079792" y="12185064"/>
              <a:ext cx="191109" cy="244314"/>
            </a:xfrm>
            <a:custGeom>
              <a:avLst/>
              <a:gdLst/>
              <a:ahLst/>
              <a:cxnLst/>
              <a:rect l="l" t="t" r="r" b="b"/>
              <a:pathLst>
                <a:path w="1250" h="1598" extrusionOk="0">
                  <a:moveTo>
                    <a:pt x="625" y="0"/>
                  </a:moveTo>
                  <a:cubicBezTo>
                    <a:pt x="598" y="0"/>
                    <a:pt x="580" y="9"/>
                    <a:pt x="562" y="27"/>
                  </a:cubicBezTo>
                  <a:cubicBezTo>
                    <a:pt x="544" y="45"/>
                    <a:pt x="536" y="63"/>
                    <a:pt x="536" y="90"/>
                  </a:cubicBezTo>
                  <a:lnTo>
                    <a:pt x="536" y="1303"/>
                  </a:lnTo>
                  <a:lnTo>
                    <a:pt x="152" y="919"/>
                  </a:lnTo>
                  <a:cubicBezTo>
                    <a:pt x="134" y="901"/>
                    <a:pt x="107" y="901"/>
                    <a:pt x="89" y="901"/>
                  </a:cubicBezTo>
                  <a:cubicBezTo>
                    <a:pt x="72" y="901"/>
                    <a:pt x="45" y="901"/>
                    <a:pt x="18" y="919"/>
                  </a:cubicBezTo>
                  <a:cubicBezTo>
                    <a:pt x="0" y="946"/>
                    <a:pt x="0" y="973"/>
                    <a:pt x="0" y="991"/>
                  </a:cubicBezTo>
                  <a:cubicBezTo>
                    <a:pt x="0" y="1008"/>
                    <a:pt x="0" y="1035"/>
                    <a:pt x="18" y="1053"/>
                  </a:cubicBezTo>
                  <a:lnTo>
                    <a:pt x="544" y="1570"/>
                  </a:lnTo>
                  <a:cubicBezTo>
                    <a:pt x="562" y="1597"/>
                    <a:pt x="589" y="1597"/>
                    <a:pt x="607" y="1597"/>
                  </a:cubicBezTo>
                  <a:cubicBezTo>
                    <a:pt x="616" y="1597"/>
                    <a:pt x="625" y="1597"/>
                    <a:pt x="643" y="1588"/>
                  </a:cubicBezTo>
                  <a:cubicBezTo>
                    <a:pt x="660" y="1588"/>
                    <a:pt x="678" y="1588"/>
                    <a:pt x="705" y="1579"/>
                  </a:cubicBezTo>
                  <a:lnTo>
                    <a:pt x="705" y="1570"/>
                  </a:lnTo>
                  <a:lnTo>
                    <a:pt x="1231" y="1053"/>
                  </a:lnTo>
                  <a:cubicBezTo>
                    <a:pt x="1249" y="1035"/>
                    <a:pt x="1249" y="1008"/>
                    <a:pt x="1249" y="991"/>
                  </a:cubicBezTo>
                  <a:cubicBezTo>
                    <a:pt x="1249" y="973"/>
                    <a:pt x="1249" y="946"/>
                    <a:pt x="1231" y="919"/>
                  </a:cubicBezTo>
                  <a:cubicBezTo>
                    <a:pt x="1205" y="901"/>
                    <a:pt x="1187" y="901"/>
                    <a:pt x="1160" y="901"/>
                  </a:cubicBezTo>
                  <a:cubicBezTo>
                    <a:pt x="1142" y="901"/>
                    <a:pt x="1115" y="901"/>
                    <a:pt x="1098" y="919"/>
                  </a:cubicBezTo>
                  <a:lnTo>
                    <a:pt x="714" y="1303"/>
                  </a:lnTo>
                  <a:lnTo>
                    <a:pt x="714" y="90"/>
                  </a:lnTo>
                  <a:cubicBezTo>
                    <a:pt x="714" y="63"/>
                    <a:pt x="705" y="45"/>
                    <a:pt x="687" y="27"/>
                  </a:cubicBezTo>
                  <a:cubicBezTo>
                    <a:pt x="669" y="9"/>
                    <a:pt x="651" y="0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1" name="Google Shape;6221;p232"/>
          <p:cNvGrpSpPr/>
          <p:nvPr/>
        </p:nvGrpSpPr>
        <p:grpSpPr>
          <a:xfrm>
            <a:off x="9541545" y="10643103"/>
            <a:ext cx="914204" cy="914395"/>
            <a:chOff x="6024374" y="11687262"/>
            <a:chExt cx="954782" cy="954782"/>
          </a:xfrm>
        </p:grpSpPr>
        <p:sp>
          <p:nvSpPr>
            <p:cNvPr id="6222" name="Google Shape;6222;p232"/>
            <p:cNvSpPr/>
            <p:nvPr/>
          </p:nvSpPr>
          <p:spPr>
            <a:xfrm>
              <a:off x="6024374" y="11687262"/>
              <a:ext cx="954782" cy="954782"/>
            </a:xfrm>
            <a:custGeom>
              <a:avLst/>
              <a:gdLst/>
              <a:ahLst/>
              <a:cxnLst/>
              <a:rect l="l" t="t" r="r" b="b"/>
              <a:pathLst>
                <a:path w="6245" h="6245" extrusionOk="0">
                  <a:moveTo>
                    <a:pt x="3123" y="0"/>
                  </a:moveTo>
                  <a:cubicBezTo>
                    <a:pt x="1401" y="0"/>
                    <a:pt x="0" y="1401"/>
                    <a:pt x="0" y="3123"/>
                  </a:cubicBezTo>
                  <a:cubicBezTo>
                    <a:pt x="0" y="4844"/>
                    <a:pt x="1401" y="6245"/>
                    <a:pt x="3123" y="6245"/>
                  </a:cubicBezTo>
                  <a:cubicBezTo>
                    <a:pt x="4844" y="6245"/>
                    <a:pt x="6245" y="4844"/>
                    <a:pt x="6245" y="3123"/>
                  </a:cubicBezTo>
                  <a:cubicBezTo>
                    <a:pt x="6245" y="1401"/>
                    <a:pt x="4844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32"/>
            <p:cNvSpPr/>
            <p:nvPr/>
          </p:nvSpPr>
          <p:spPr>
            <a:xfrm>
              <a:off x="6167477" y="11861860"/>
              <a:ext cx="491228" cy="536176"/>
            </a:xfrm>
            <a:custGeom>
              <a:avLst/>
              <a:gdLst/>
              <a:ahLst/>
              <a:cxnLst/>
              <a:rect l="l" t="t" r="r" b="b"/>
              <a:pathLst>
                <a:path w="3213" h="3507" extrusionOk="0">
                  <a:moveTo>
                    <a:pt x="2240" y="2569"/>
                  </a:moveTo>
                  <a:lnTo>
                    <a:pt x="2419" y="2569"/>
                  </a:lnTo>
                  <a:cubicBezTo>
                    <a:pt x="2882" y="2569"/>
                    <a:pt x="3213" y="2864"/>
                    <a:pt x="3213" y="3292"/>
                  </a:cubicBezTo>
                  <a:lnTo>
                    <a:pt x="3213" y="3435"/>
                  </a:lnTo>
                  <a:cubicBezTo>
                    <a:pt x="3213" y="3479"/>
                    <a:pt x="3177" y="3506"/>
                    <a:pt x="3141" y="3506"/>
                  </a:cubicBezTo>
                  <a:cubicBezTo>
                    <a:pt x="3097" y="3506"/>
                    <a:pt x="3061" y="3479"/>
                    <a:pt x="3061" y="3435"/>
                  </a:cubicBezTo>
                  <a:lnTo>
                    <a:pt x="3061" y="3292"/>
                  </a:lnTo>
                  <a:cubicBezTo>
                    <a:pt x="3061" y="2953"/>
                    <a:pt x="2802" y="2712"/>
                    <a:pt x="2419" y="2712"/>
                  </a:cubicBezTo>
                  <a:lnTo>
                    <a:pt x="2196" y="2712"/>
                  </a:lnTo>
                  <a:cubicBezTo>
                    <a:pt x="2178" y="2712"/>
                    <a:pt x="2160" y="2694"/>
                    <a:pt x="2142" y="2676"/>
                  </a:cubicBezTo>
                  <a:lnTo>
                    <a:pt x="1946" y="2391"/>
                  </a:lnTo>
                  <a:cubicBezTo>
                    <a:pt x="1839" y="2453"/>
                    <a:pt x="1723" y="2489"/>
                    <a:pt x="1607" y="2489"/>
                  </a:cubicBezTo>
                  <a:cubicBezTo>
                    <a:pt x="1491" y="2489"/>
                    <a:pt x="1375" y="2462"/>
                    <a:pt x="1268" y="2400"/>
                  </a:cubicBezTo>
                  <a:lnTo>
                    <a:pt x="1080" y="2676"/>
                  </a:lnTo>
                  <a:cubicBezTo>
                    <a:pt x="1071" y="2703"/>
                    <a:pt x="1045" y="2712"/>
                    <a:pt x="1018" y="2712"/>
                  </a:cubicBezTo>
                  <a:lnTo>
                    <a:pt x="804" y="2712"/>
                  </a:lnTo>
                  <a:cubicBezTo>
                    <a:pt x="411" y="2712"/>
                    <a:pt x="144" y="2953"/>
                    <a:pt x="144" y="3292"/>
                  </a:cubicBezTo>
                  <a:lnTo>
                    <a:pt x="144" y="3435"/>
                  </a:lnTo>
                  <a:cubicBezTo>
                    <a:pt x="144" y="3479"/>
                    <a:pt x="108" y="3506"/>
                    <a:pt x="72" y="3506"/>
                  </a:cubicBezTo>
                  <a:cubicBezTo>
                    <a:pt x="28" y="3506"/>
                    <a:pt x="1" y="3479"/>
                    <a:pt x="1" y="3435"/>
                  </a:cubicBezTo>
                  <a:lnTo>
                    <a:pt x="1" y="3292"/>
                  </a:lnTo>
                  <a:cubicBezTo>
                    <a:pt x="1" y="2873"/>
                    <a:pt x="340" y="2569"/>
                    <a:pt x="804" y="2569"/>
                  </a:cubicBezTo>
                  <a:lnTo>
                    <a:pt x="982" y="2569"/>
                  </a:lnTo>
                  <a:lnTo>
                    <a:pt x="1152" y="2311"/>
                  </a:lnTo>
                  <a:cubicBezTo>
                    <a:pt x="955" y="2141"/>
                    <a:pt x="831" y="1874"/>
                    <a:pt x="804" y="1624"/>
                  </a:cubicBezTo>
                  <a:cubicBezTo>
                    <a:pt x="652" y="1597"/>
                    <a:pt x="581" y="1508"/>
                    <a:pt x="581" y="1410"/>
                  </a:cubicBezTo>
                  <a:lnTo>
                    <a:pt x="581" y="1124"/>
                  </a:lnTo>
                  <a:cubicBezTo>
                    <a:pt x="581" y="1026"/>
                    <a:pt x="670" y="964"/>
                    <a:pt x="724" y="928"/>
                  </a:cubicBezTo>
                  <a:lnTo>
                    <a:pt x="724" y="687"/>
                  </a:lnTo>
                  <a:cubicBezTo>
                    <a:pt x="724" y="428"/>
                    <a:pt x="813" y="187"/>
                    <a:pt x="1428" y="179"/>
                  </a:cubicBezTo>
                  <a:cubicBezTo>
                    <a:pt x="1642" y="36"/>
                    <a:pt x="1839" y="0"/>
                    <a:pt x="1972" y="0"/>
                  </a:cubicBezTo>
                  <a:cubicBezTo>
                    <a:pt x="2240" y="0"/>
                    <a:pt x="2463" y="116"/>
                    <a:pt x="2543" y="295"/>
                  </a:cubicBezTo>
                  <a:cubicBezTo>
                    <a:pt x="2606" y="428"/>
                    <a:pt x="2579" y="580"/>
                    <a:pt x="2481" y="714"/>
                  </a:cubicBezTo>
                  <a:lnTo>
                    <a:pt x="2481" y="928"/>
                  </a:lnTo>
                  <a:cubicBezTo>
                    <a:pt x="2543" y="964"/>
                    <a:pt x="2624" y="1026"/>
                    <a:pt x="2624" y="1124"/>
                  </a:cubicBezTo>
                  <a:lnTo>
                    <a:pt x="2624" y="1410"/>
                  </a:lnTo>
                  <a:cubicBezTo>
                    <a:pt x="2624" y="1508"/>
                    <a:pt x="2561" y="1597"/>
                    <a:pt x="2401" y="1624"/>
                  </a:cubicBezTo>
                  <a:cubicBezTo>
                    <a:pt x="2383" y="1874"/>
                    <a:pt x="2258" y="2132"/>
                    <a:pt x="2062" y="2311"/>
                  </a:cubicBezTo>
                  <a:close/>
                  <a:moveTo>
                    <a:pt x="1303" y="2248"/>
                  </a:moveTo>
                  <a:cubicBezTo>
                    <a:pt x="1393" y="2311"/>
                    <a:pt x="1491" y="2346"/>
                    <a:pt x="1607" y="2346"/>
                  </a:cubicBezTo>
                  <a:cubicBezTo>
                    <a:pt x="1972" y="2346"/>
                    <a:pt x="2258" y="1909"/>
                    <a:pt x="2258" y="1552"/>
                  </a:cubicBezTo>
                  <a:cubicBezTo>
                    <a:pt x="2258" y="1508"/>
                    <a:pt x="2294" y="1481"/>
                    <a:pt x="2338" y="1481"/>
                  </a:cubicBezTo>
                  <a:cubicBezTo>
                    <a:pt x="2401" y="1481"/>
                    <a:pt x="2481" y="1463"/>
                    <a:pt x="2481" y="1401"/>
                  </a:cubicBezTo>
                  <a:lnTo>
                    <a:pt x="2481" y="1115"/>
                  </a:lnTo>
                  <a:cubicBezTo>
                    <a:pt x="2481" y="1097"/>
                    <a:pt x="2427" y="1062"/>
                    <a:pt x="2383" y="1035"/>
                  </a:cubicBezTo>
                  <a:cubicBezTo>
                    <a:pt x="2356" y="1026"/>
                    <a:pt x="2338" y="999"/>
                    <a:pt x="2338" y="973"/>
                  </a:cubicBezTo>
                  <a:lnTo>
                    <a:pt x="2338" y="678"/>
                  </a:lnTo>
                  <a:cubicBezTo>
                    <a:pt x="2338" y="660"/>
                    <a:pt x="2338" y="651"/>
                    <a:pt x="2356" y="634"/>
                  </a:cubicBezTo>
                  <a:cubicBezTo>
                    <a:pt x="2436" y="535"/>
                    <a:pt x="2454" y="437"/>
                    <a:pt x="2410" y="357"/>
                  </a:cubicBezTo>
                  <a:cubicBezTo>
                    <a:pt x="2347" y="223"/>
                    <a:pt x="2178" y="143"/>
                    <a:pt x="1972" y="143"/>
                  </a:cubicBezTo>
                  <a:cubicBezTo>
                    <a:pt x="1865" y="143"/>
                    <a:pt x="1687" y="170"/>
                    <a:pt x="1500" y="303"/>
                  </a:cubicBezTo>
                  <a:cubicBezTo>
                    <a:pt x="1491" y="312"/>
                    <a:pt x="1473" y="321"/>
                    <a:pt x="1455" y="321"/>
                  </a:cubicBezTo>
                  <a:cubicBezTo>
                    <a:pt x="875" y="321"/>
                    <a:pt x="875" y="518"/>
                    <a:pt x="875" y="678"/>
                  </a:cubicBezTo>
                  <a:lnTo>
                    <a:pt x="875" y="973"/>
                  </a:lnTo>
                  <a:cubicBezTo>
                    <a:pt x="875" y="999"/>
                    <a:pt x="857" y="1026"/>
                    <a:pt x="831" y="1035"/>
                  </a:cubicBezTo>
                  <a:cubicBezTo>
                    <a:pt x="777" y="1062"/>
                    <a:pt x="732" y="1106"/>
                    <a:pt x="724" y="1115"/>
                  </a:cubicBezTo>
                  <a:lnTo>
                    <a:pt x="724" y="1401"/>
                  </a:lnTo>
                  <a:cubicBezTo>
                    <a:pt x="724" y="1463"/>
                    <a:pt x="804" y="1481"/>
                    <a:pt x="875" y="1481"/>
                  </a:cubicBezTo>
                  <a:cubicBezTo>
                    <a:pt x="911" y="1481"/>
                    <a:pt x="947" y="1508"/>
                    <a:pt x="947" y="1552"/>
                  </a:cubicBezTo>
                  <a:cubicBezTo>
                    <a:pt x="947" y="1802"/>
                    <a:pt x="1080" y="2079"/>
                    <a:pt x="1286" y="2230"/>
                  </a:cubicBezTo>
                  <a:cubicBezTo>
                    <a:pt x="1286" y="2230"/>
                    <a:pt x="1286" y="2230"/>
                    <a:pt x="1294" y="2230"/>
                  </a:cubicBezTo>
                  <a:cubicBezTo>
                    <a:pt x="1294" y="2230"/>
                    <a:pt x="1294" y="2230"/>
                    <a:pt x="1294" y="2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32"/>
            <p:cNvSpPr/>
            <p:nvPr/>
          </p:nvSpPr>
          <p:spPr>
            <a:xfrm>
              <a:off x="6574004" y="11872715"/>
              <a:ext cx="263425" cy="526545"/>
            </a:xfrm>
            <a:custGeom>
              <a:avLst/>
              <a:gdLst/>
              <a:ahLst/>
              <a:cxnLst/>
              <a:rect l="l" t="t" r="r" b="b"/>
              <a:pathLst>
                <a:path w="1723" h="3444" extrusionOk="0">
                  <a:moveTo>
                    <a:pt x="299" y="1"/>
                  </a:moveTo>
                  <a:cubicBezTo>
                    <a:pt x="227" y="1"/>
                    <a:pt x="148" y="10"/>
                    <a:pt x="63" y="27"/>
                  </a:cubicBezTo>
                  <a:cubicBezTo>
                    <a:pt x="18" y="36"/>
                    <a:pt x="0" y="72"/>
                    <a:pt x="0" y="108"/>
                  </a:cubicBezTo>
                  <a:cubicBezTo>
                    <a:pt x="8" y="146"/>
                    <a:pt x="43" y="172"/>
                    <a:pt x="75" y="172"/>
                  </a:cubicBezTo>
                  <a:cubicBezTo>
                    <a:pt x="80" y="172"/>
                    <a:pt x="85" y="171"/>
                    <a:pt x="90" y="170"/>
                  </a:cubicBezTo>
                  <a:cubicBezTo>
                    <a:pt x="166" y="154"/>
                    <a:pt x="236" y="146"/>
                    <a:pt x="298" y="146"/>
                  </a:cubicBezTo>
                  <a:cubicBezTo>
                    <a:pt x="410" y="146"/>
                    <a:pt x="499" y="172"/>
                    <a:pt x="562" y="224"/>
                  </a:cubicBezTo>
                  <a:cubicBezTo>
                    <a:pt x="652" y="304"/>
                    <a:pt x="696" y="429"/>
                    <a:pt x="696" y="616"/>
                  </a:cubicBezTo>
                  <a:lnTo>
                    <a:pt x="696" y="910"/>
                  </a:lnTo>
                  <a:cubicBezTo>
                    <a:pt x="696" y="946"/>
                    <a:pt x="723" y="982"/>
                    <a:pt x="768" y="982"/>
                  </a:cubicBezTo>
                  <a:cubicBezTo>
                    <a:pt x="803" y="982"/>
                    <a:pt x="821" y="982"/>
                    <a:pt x="830" y="991"/>
                  </a:cubicBezTo>
                  <a:cubicBezTo>
                    <a:pt x="839" y="1000"/>
                    <a:pt x="839" y="1017"/>
                    <a:pt x="839" y="1053"/>
                  </a:cubicBezTo>
                  <a:lnTo>
                    <a:pt x="839" y="1339"/>
                  </a:lnTo>
                  <a:cubicBezTo>
                    <a:pt x="839" y="1392"/>
                    <a:pt x="759" y="1419"/>
                    <a:pt x="696" y="1419"/>
                  </a:cubicBezTo>
                  <a:cubicBezTo>
                    <a:pt x="652" y="1419"/>
                    <a:pt x="625" y="1446"/>
                    <a:pt x="625" y="1490"/>
                  </a:cubicBezTo>
                  <a:cubicBezTo>
                    <a:pt x="625" y="1883"/>
                    <a:pt x="527" y="2124"/>
                    <a:pt x="330" y="2231"/>
                  </a:cubicBezTo>
                  <a:cubicBezTo>
                    <a:pt x="295" y="2249"/>
                    <a:pt x="277" y="2293"/>
                    <a:pt x="295" y="2329"/>
                  </a:cubicBezTo>
                  <a:cubicBezTo>
                    <a:pt x="313" y="2356"/>
                    <a:pt x="330" y="2365"/>
                    <a:pt x="366" y="2365"/>
                  </a:cubicBezTo>
                  <a:lnTo>
                    <a:pt x="393" y="2365"/>
                  </a:lnTo>
                  <a:cubicBezTo>
                    <a:pt x="411" y="2356"/>
                    <a:pt x="429" y="2338"/>
                    <a:pt x="446" y="2329"/>
                  </a:cubicBezTo>
                  <a:lnTo>
                    <a:pt x="643" y="2614"/>
                  </a:lnTo>
                  <a:cubicBezTo>
                    <a:pt x="661" y="2632"/>
                    <a:pt x="687" y="2650"/>
                    <a:pt x="705" y="2650"/>
                  </a:cubicBezTo>
                  <a:lnTo>
                    <a:pt x="928" y="2650"/>
                  </a:lnTo>
                  <a:cubicBezTo>
                    <a:pt x="1303" y="2650"/>
                    <a:pt x="1571" y="2882"/>
                    <a:pt x="1571" y="3230"/>
                  </a:cubicBezTo>
                  <a:lnTo>
                    <a:pt x="1571" y="3373"/>
                  </a:lnTo>
                  <a:cubicBezTo>
                    <a:pt x="1571" y="3408"/>
                    <a:pt x="1606" y="3444"/>
                    <a:pt x="1642" y="3444"/>
                  </a:cubicBezTo>
                  <a:cubicBezTo>
                    <a:pt x="1686" y="3444"/>
                    <a:pt x="1713" y="3408"/>
                    <a:pt x="1713" y="3373"/>
                  </a:cubicBezTo>
                  <a:lnTo>
                    <a:pt x="1713" y="3230"/>
                  </a:lnTo>
                  <a:cubicBezTo>
                    <a:pt x="1722" y="2793"/>
                    <a:pt x="1392" y="2498"/>
                    <a:pt x="928" y="2498"/>
                  </a:cubicBezTo>
                  <a:lnTo>
                    <a:pt x="750" y="2498"/>
                  </a:lnTo>
                  <a:lnTo>
                    <a:pt x="562" y="2231"/>
                  </a:lnTo>
                  <a:cubicBezTo>
                    <a:pt x="696" y="2079"/>
                    <a:pt x="768" y="1856"/>
                    <a:pt x="768" y="1553"/>
                  </a:cubicBezTo>
                  <a:cubicBezTo>
                    <a:pt x="919" y="1535"/>
                    <a:pt x="991" y="1437"/>
                    <a:pt x="991" y="1339"/>
                  </a:cubicBezTo>
                  <a:lnTo>
                    <a:pt x="991" y="1053"/>
                  </a:lnTo>
                  <a:cubicBezTo>
                    <a:pt x="991" y="991"/>
                    <a:pt x="991" y="875"/>
                    <a:pt x="848" y="839"/>
                  </a:cubicBezTo>
                  <a:lnTo>
                    <a:pt x="848" y="616"/>
                  </a:lnTo>
                  <a:cubicBezTo>
                    <a:pt x="848" y="384"/>
                    <a:pt x="785" y="215"/>
                    <a:pt x="652" y="116"/>
                  </a:cubicBezTo>
                  <a:cubicBezTo>
                    <a:pt x="568" y="38"/>
                    <a:pt x="447" y="1"/>
                    <a:pt x="2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5" name="Google Shape;6225;p232"/>
          <p:cNvGrpSpPr/>
          <p:nvPr/>
        </p:nvGrpSpPr>
        <p:grpSpPr>
          <a:xfrm>
            <a:off x="9541463" y="3629569"/>
            <a:ext cx="914255" cy="914395"/>
            <a:chOff x="4353468" y="11670903"/>
            <a:chExt cx="954935" cy="954782"/>
          </a:xfrm>
        </p:grpSpPr>
        <p:sp>
          <p:nvSpPr>
            <p:cNvPr id="6226" name="Google Shape;6226;p232"/>
            <p:cNvSpPr/>
            <p:nvPr/>
          </p:nvSpPr>
          <p:spPr>
            <a:xfrm>
              <a:off x="4353468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2" y="0"/>
                    <a:pt x="1" y="1392"/>
                    <a:pt x="1" y="3123"/>
                  </a:cubicBezTo>
                  <a:cubicBezTo>
                    <a:pt x="1" y="4844"/>
                    <a:pt x="1402" y="6245"/>
                    <a:pt x="3123" y="6245"/>
                  </a:cubicBezTo>
                  <a:cubicBezTo>
                    <a:pt x="4845" y="6245"/>
                    <a:pt x="6246" y="4844"/>
                    <a:pt x="6246" y="3123"/>
                  </a:cubicBezTo>
                  <a:cubicBezTo>
                    <a:pt x="6246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32"/>
            <p:cNvSpPr/>
            <p:nvPr/>
          </p:nvSpPr>
          <p:spPr>
            <a:xfrm>
              <a:off x="4603133" y="11913688"/>
              <a:ext cx="455758" cy="467989"/>
            </a:xfrm>
            <a:custGeom>
              <a:avLst/>
              <a:gdLst/>
              <a:ahLst/>
              <a:cxnLst/>
              <a:rect l="l" t="t" r="r" b="b"/>
              <a:pathLst>
                <a:path w="2981" h="3061" extrusionOk="0">
                  <a:moveTo>
                    <a:pt x="491" y="0"/>
                  </a:moveTo>
                  <a:cubicBezTo>
                    <a:pt x="455" y="0"/>
                    <a:pt x="420" y="36"/>
                    <a:pt x="420" y="71"/>
                  </a:cubicBezTo>
                  <a:lnTo>
                    <a:pt x="420" y="428"/>
                  </a:lnTo>
                  <a:lnTo>
                    <a:pt x="72" y="428"/>
                  </a:lnTo>
                  <a:cubicBezTo>
                    <a:pt x="27" y="428"/>
                    <a:pt x="0" y="464"/>
                    <a:pt x="0" y="509"/>
                  </a:cubicBezTo>
                  <a:cubicBezTo>
                    <a:pt x="0" y="553"/>
                    <a:pt x="27" y="580"/>
                    <a:pt x="72" y="580"/>
                  </a:cubicBezTo>
                  <a:lnTo>
                    <a:pt x="420" y="580"/>
                  </a:lnTo>
                  <a:lnTo>
                    <a:pt x="420" y="937"/>
                  </a:lnTo>
                  <a:cubicBezTo>
                    <a:pt x="420" y="981"/>
                    <a:pt x="455" y="1017"/>
                    <a:pt x="491" y="1017"/>
                  </a:cubicBezTo>
                  <a:cubicBezTo>
                    <a:pt x="536" y="1017"/>
                    <a:pt x="571" y="973"/>
                    <a:pt x="571" y="937"/>
                  </a:cubicBezTo>
                  <a:lnTo>
                    <a:pt x="571" y="580"/>
                  </a:lnTo>
                  <a:lnTo>
                    <a:pt x="919" y="580"/>
                  </a:lnTo>
                  <a:cubicBezTo>
                    <a:pt x="964" y="580"/>
                    <a:pt x="991" y="553"/>
                    <a:pt x="991" y="509"/>
                  </a:cubicBezTo>
                  <a:cubicBezTo>
                    <a:pt x="991" y="464"/>
                    <a:pt x="955" y="428"/>
                    <a:pt x="919" y="428"/>
                  </a:cubicBezTo>
                  <a:lnTo>
                    <a:pt x="571" y="428"/>
                  </a:lnTo>
                  <a:lnTo>
                    <a:pt x="571" y="71"/>
                  </a:lnTo>
                  <a:cubicBezTo>
                    <a:pt x="571" y="27"/>
                    <a:pt x="536" y="0"/>
                    <a:pt x="491" y="0"/>
                  </a:cubicBezTo>
                  <a:close/>
                  <a:moveTo>
                    <a:pt x="2293" y="384"/>
                  </a:moveTo>
                  <a:lnTo>
                    <a:pt x="2793" y="874"/>
                  </a:lnTo>
                  <a:lnTo>
                    <a:pt x="2605" y="1071"/>
                  </a:lnTo>
                  <a:lnTo>
                    <a:pt x="2106" y="571"/>
                  </a:lnTo>
                  <a:lnTo>
                    <a:pt x="2293" y="384"/>
                  </a:lnTo>
                  <a:close/>
                  <a:moveTo>
                    <a:pt x="1990" y="687"/>
                  </a:moveTo>
                  <a:lnTo>
                    <a:pt x="2498" y="1187"/>
                  </a:lnTo>
                  <a:lnTo>
                    <a:pt x="1044" y="2676"/>
                  </a:lnTo>
                  <a:lnTo>
                    <a:pt x="741" y="2346"/>
                  </a:lnTo>
                  <a:lnTo>
                    <a:pt x="580" y="2168"/>
                  </a:lnTo>
                  <a:lnTo>
                    <a:pt x="1990" y="687"/>
                  </a:lnTo>
                  <a:close/>
                  <a:moveTo>
                    <a:pt x="518" y="2328"/>
                  </a:moveTo>
                  <a:lnTo>
                    <a:pt x="902" y="2748"/>
                  </a:lnTo>
                  <a:lnTo>
                    <a:pt x="375" y="2864"/>
                  </a:lnTo>
                  <a:lnTo>
                    <a:pt x="518" y="2328"/>
                  </a:lnTo>
                  <a:close/>
                  <a:moveTo>
                    <a:pt x="2284" y="179"/>
                  </a:moveTo>
                  <a:cubicBezTo>
                    <a:pt x="2258" y="179"/>
                    <a:pt x="2240" y="196"/>
                    <a:pt x="2222" y="205"/>
                  </a:cubicBezTo>
                  <a:lnTo>
                    <a:pt x="1936" y="509"/>
                  </a:lnTo>
                  <a:lnTo>
                    <a:pt x="1936" y="518"/>
                  </a:lnTo>
                  <a:lnTo>
                    <a:pt x="411" y="2105"/>
                  </a:lnTo>
                  <a:cubicBezTo>
                    <a:pt x="411" y="2114"/>
                    <a:pt x="411" y="2123"/>
                    <a:pt x="402" y="2123"/>
                  </a:cubicBezTo>
                  <a:lnTo>
                    <a:pt x="402" y="2132"/>
                  </a:lnTo>
                  <a:lnTo>
                    <a:pt x="393" y="2141"/>
                  </a:lnTo>
                  <a:lnTo>
                    <a:pt x="393" y="2150"/>
                  </a:lnTo>
                  <a:lnTo>
                    <a:pt x="393" y="2159"/>
                  </a:lnTo>
                  <a:lnTo>
                    <a:pt x="197" y="2962"/>
                  </a:lnTo>
                  <a:cubicBezTo>
                    <a:pt x="188" y="2989"/>
                    <a:pt x="197" y="3015"/>
                    <a:pt x="215" y="3042"/>
                  </a:cubicBezTo>
                  <a:cubicBezTo>
                    <a:pt x="232" y="3051"/>
                    <a:pt x="259" y="3060"/>
                    <a:pt x="277" y="3060"/>
                  </a:cubicBezTo>
                  <a:lnTo>
                    <a:pt x="286" y="3060"/>
                  </a:lnTo>
                  <a:lnTo>
                    <a:pt x="1080" y="2873"/>
                  </a:lnTo>
                  <a:lnTo>
                    <a:pt x="1089" y="2873"/>
                  </a:lnTo>
                  <a:cubicBezTo>
                    <a:pt x="1089" y="2864"/>
                    <a:pt x="1089" y="2864"/>
                    <a:pt x="1089" y="2864"/>
                  </a:cubicBezTo>
                  <a:cubicBezTo>
                    <a:pt x="1098" y="2864"/>
                    <a:pt x="1098" y="2864"/>
                    <a:pt x="1107" y="2855"/>
                  </a:cubicBezTo>
                  <a:lnTo>
                    <a:pt x="2650" y="1240"/>
                  </a:lnTo>
                  <a:cubicBezTo>
                    <a:pt x="2659" y="1231"/>
                    <a:pt x="2659" y="1231"/>
                    <a:pt x="2668" y="1231"/>
                  </a:cubicBezTo>
                  <a:lnTo>
                    <a:pt x="2668" y="1222"/>
                  </a:lnTo>
                  <a:lnTo>
                    <a:pt x="2962" y="919"/>
                  </a:lnTo>
                  <a:cubicBezTo>
                    <a:pt x="2971" y="910"/>
                    <a:pt x="2980" y="892"/>
                    <a:pt x="2980" y="874"/>
                  </a:cubicBezTo>
                  <a:cubicBezTo>
                    <a:pt x="2980" y="857"/>
                    <a:pt x="2971" y="830"/>
                    <a:pt x="2962" y="812"/>
                  </a:cubicBezTo>
                  <a:lnTo>
                    <a:pt x="2338" y="205"/>
                  </a:lnTo>
                  <a:cubicBezTo>
                    <a:pt x="2320" y="196"/>
                    <a:pt x="2302" y="179"/>
                    <a:pt x="2284" y="1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8" name="Google Shape;6228;p232"/>
          <p:cNvGrpSpPr/>
          <p:nvPr/>
        </p:nvGrpSpPr>
        <p:grpSpPr>
          <a:xfrm>
            <a:off x="9541713" y="5392144"/>
            <a:ext cx="914255" cy="914395"/>
            <a:chOff x="2682715" y="11670903"/>
            <a:chExt cx="954935" cy="954782"/>
          </a:xfrm>
        </p:grpSpPr>
        <p:sp>
          <p:nvSpPr>
            <p:cNvPr id="6229" name="Google Shape;6229;p232"/>
            <p:cNvSpPr/>
            <p:nvPr/>
          </p:nvSpPr>
          <p:spPr>
            <a:xfrm>
              <a:off x="2682715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1" y="1392"/>
                    <a:pt x="1" y="3123"/>
                  </a:cubicBezTo>
                  <a:cubicBezTo>
                    <a:pt x="1" y="4844"/>
                    <a:pt x="1401" y="6245"/>
                    <a:pt x="3123" y="6245"/>
                  </a:cubicBezTo>
                  <a:cubicBezTo>
                    <a:pt x="4845" y="6245"/>
                    <a:pt x="6245" y="4844"/>
                    <a:pt x="6245" y="3123"/>
                  </a:cubicBezTo>
                  <a:cubicBezTo>
                    <a:pt x="6245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32"/>
            <p:cNvSpPr/>
            <p:nvPr/>
          </p:nvSpPr>
          <p:spPr>
            <a:xfrm>
              <a:off x="2925500" y="11876843"/>
              <a:ext cx="469365" cy="540152"/>
            </a:xfrm>
            <a:custGeom>
              <a:avLst/>
              <a:gdLst/>
              <a:ahLst/>
              <a:cxnLst/>
              <a:rect l="l" t="t" r="r" b="b"/>
              <a:pathLst>
                <a:path w="3070" h="3533" extrusionOk="0">
                  <a:moveTo>
                    <a:pt x="3052" y="866"/>
                  </a:moveTo>
                  <a:lnTo>
                    <a:pt x="1571" y="18"/>
                  </a:lnTo>
                  <a:cubicBezTo>
                    <a:pt x="1544" y="0"/>
                    <a:pt x="1517" y="0"/>
                    <a:pt x="1499" y="18"/>
                  </a:cubicBezTo>
                  <a:lnTo>
                    <a:pt x="36" y="866"/>
                  </a:lnTo>
                  <a:cubicBezTo>
                    <a:pt x="36" y="866"/>
                    <a:pt x="36" y="866"/>
                    <a:pt x="36" y="866"/>
                  </a:cubicBezTo>
                  <a:cubicBezTo>
                    <a:pt x="27" y="866"/>
                    <a:pt x="27" y="866"/>
                    <a:pt x="27" y="875"/>
                  </a:cubicBezTo>
                  <a:cubicBezTo>
                    <a:pt x="27" y="875"/>
                    <a:pt x="18" y="875"/>
                    <a:pt x="18" y="875"/>
                  </a:cubicBezTo>
                  <a:cubicBezTo>
                    <a:pt x="10" y="883"/>
                    <a:pt x="1" y="901"/>
                    <a:pt x="1" y="928"/>
                  </a:cubicBezTo>
                  <a:lnTo>
                    <a:pt x="1" y="2623"/>
                  </a:lnTo>
                  <a:cubicBezTo>
                    <a:pt x="1" y="2650"/>
                    <a:pt x="18" y="2668"/>
                    <a:pt x="36" y="2677"/>
                  </a:cubicBezTo>
                  <a:lnTo>
                    <a:pt x="1490" y="3524"/>
                  </a:lnTo>
                  <a:cubicBezTo>
                    <a:pt x="1490" y="3524"/>
                    <a:pt x="1490" y="3524"/>
                    <a:pt x="1490" y="3524"/>
                  </a:cubicBezTo>
                  <a:cubicBezTo>
                    <a:pt x="1499" y="3524"/>
                    <a:pt x="1499" y="3524"/>
                    <a:pt x="1508" y="3533"/>
                  </a:cubicBezTo>
                  <a:lnTo>
                    <a:pt x="1508" y="3533"/>
                  </a:lnTo>
                  <a:lnTo>
                    <a:pt x="1508" y="3533"/>
                  </a:lnTo>
                  <a:cubicBezTo>
                    <a:pt x="1517" y="3533"/>
                    <a:pt x="1526" y="3533"/>
                    <a:pt x="1535" y="3533"/>
                  </a:cubicBezTo>
                  <a:cubicBezTo>
                    <a:pt x="1544" y="3533"/>
                    <a:pt x="1553" y="3533"/>
                    <a:pt x="1562" y="3524"/>
                  </a:cubicBezTo>
                  <a:lnTo>
                    <a:pt x="1562" y="3524"/>
                  </a:lnTo>
                  <a:lnTo>
                    <a:pt x="1571" y="3524"/>
                  </a:lnTo>
                  <a:lnTo>
                    <a:pt x="1571" y="3524"/>
                  </a:lnTo>
                  <a:lnTo>
                    <a:pt x="3034" y="2677"/>
                  </a:lnTo>
                  <a:lnTo>
                    <a:pt x="3034" y="2677"/>
                  </a:lnTo>
                  <a:cubicBezTo>
                    <a:pt x="3061" y="2659"/>
                    <a:pt x="3069" y="2641"/>
                    <a:pt x="3069" y="2614"/>
                  </a:cubicBezTo>
                  <a:lnTo>
                    <a:pt x="3069" y="910"/>
                  </a:lnTo>
                  <a:cubicBezTo>
                    <a:pt x="3069" y="901"/>
                    <a:pt x="3069" y="892"/>
                    <a:pt x="3061" y="883"/>
                  </a:cubicBezTo>
                  <a:cubicBezTo>
                    <a:pt x="3061" y="883"/>
                    <a:pt x="3061" y="883"/>
                    <a:pt x="3061" y="883"/>
                  </a:cubicBezTo>
                  <a:cubicBezTo>
                    <a:pt x="3061" y="883"/>
                    <a:pt x="3061" y="883"/>
                    <a:pt x="3061" y="883"/>
                  </a:cubicBezTo>
                  <a:lnTo>
                    <a:pt x="3061" y="883"/>
                  </a:lnTo>
                  <a:lnTo>
                    <a:pt x="3061" y="883"/>
                  </a:lnTo>
                  <a:lnTo>
                    <a:pt x="3061" y="883"/>
                  </a:lnTo>
                  <a:close/>
                  <a:moveTo>
                    <a:pt x="2855" y="928"/>
                  </a:moveTo>
                  <a:lnTo>
                    <a:pt x="2293" y="1249"/>
                  </a:lnTo>
                  <a:lnTo>
                    <a:pt x="991" y="473"/>
                  </a:lnTo>
                  <a:lnTo>
                    <a:pt x="1535" y="161"/>
                  </a:lnTo>
                  <a:close/>
                  <a:moveTo>
                    <a:pt x="1535" y="1686"/>
                  </a:moveTo>
                  <a:lnTo>
                    <a:pt x="215" y="928"/>
                  </a:lnTo>
                  <a:lnTo>
                    <a:pt x="848" y="553"/>
                  </a:lnTo>
                  <a:lnTo>
                    <a:pt x="848" y="553"/>
                  </a:lnTo>
                  <a:lnTo>
                    <a:pt x="2151" y="1329"/>
                  </a:lnTo>
                  <a:close/>
                  <a:moveTo>
                    <a:pt x="143" y="2578"/>
                  </a:moveTo>
                  <a:lnTo>
                    <a:pt x="143" y="1044"/>
                  </a:lnTo>
                  <a:lnTo>
                    <a:pt x="1464" y="1811"/>
                  </a:lnTo>
                  <a:lnTo>
                    <a:pt x="1464" y="3337"/>
                  </a:lnTo>
                  <a:close/>
                  <a:moveTo>
                    <a:pt x="1606" y="3337"/>
                  </a:moveTo>
                  <a:lnTo>
                    <a:pt x="1606" y="1811"/>
                  </a:lnTo>
                  <a:lnTo>
                    <a:pt x="2927" y="1044"/>
                  </a:lnTo>
                  <a:lnTo>
                    <a:pt x="2927" y="2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232"/>
          <p:cNvGrpSpPr/>
          <p:nvPr/>
        </p:nvGrpSpPr>
        <p:grpSpPr>
          <a:xfrm>
            <a:off x="9541339" y="1867006"/>
            <a:ext cx="914255" cy="914395"/>
            <a:chOff x="1011962" y="11670903"/>
            <a:chExt cx="954935" cy="954782"/>
          </a:xfrm>
        </p:grpSpPr>
        <p:sp>
          <p:nvSpPr>
            <p:cNvPr id="6232" name="Google Shape;6232;p232"/>
            <p:cNvSpPr/>
            <p:nvPr/>
          </p:nvSpPr>
          <p:spPr>
            <a:xfrm>
              <a:off x="1011962" y="11670903"/>
              <a:ext cx="954935" cy="954782"/>
            </a:xfrm>
            <a:custGeom>
              <a:avLst/>
              <a:gdLst/>
              <a:ahLst/>
              <a:cxnLst/>
              <a:rect l="l" t="t" r="r" b="b"/>
              <a:pathLst>
                <a:path w="6246" h="6245" extrusionOk="0">
                  <a:moveTo>
                    <a:pt x="3123" y="0"/>
                  </a:moveTo>
                  <a:cubicBezTo>
                    <a:pt x="1401" y="0"/>
                    <a:pt x="0" y="1392"/>
                    <a:pt x="0" y="3123"/>
                  </a:cubicBezTo>
                  <a:cubicBezTo>
                    <a:pt x="0" y="4844"/>
                    <a:pt x="1401" y="6245"/>
                    <a:pt x="3123" y="6245"/>
                  </a:cubicBezTo>
                  <a:cubicBezTo>
                    <a:pt x="4845" y="6245"/>
                    <a:pt x="6245" y="4844"/>
                    <a:pt x="6245" y="3123"/>
                  </a:cubicBezTo>
                  <a:cubicBezTo>
                    <a:pt x="6245" y="1392"/>
                    <a:pt x="4845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32"/>
            <p:cNvSpPr/>
            <p:nvPr/>
          </p:nvSpPr>
          <p:spPr>
            <a:xfrm>
              <a:off x="1213774" y="11872715"/>
              <a:ext cx="552535" cy="549783"/>
            </a:xfrm>
            <a:custGeom>
              <a:avLst/>
              <a:gdLst/>
              <a:ahLst/>
              <a:cxnLst/>
              <a:rect l="l" t="t" r="r" b="b"/>
              <a:pathLst>
                <a:path w="3614" h="3596" extrusionOk="0">
                  <a:moveTo>
                    <a:pt x="714" y="1160"/>
                  </a:moveTo>
                  <a:cubicBezTo>
                    <a:pt x="607" y="1160"/>
                    <a:pt x="509" y="1214"/>
                    <a:pt x="447" y="1303"/>
                  </a:cubicBezTo>
                  <a:lnTo>
                    <a:pt x="19" y="1990"/>
                  </a:lnTo>
                  <a:cubicBezTo>
                    <a:pt x="1" y="2008"/>
                    <a:pt x="1" y="2043"/>
                    <a:pt x="10" y="2070"/>
                  </a:cubicBezTo>
                  <a:cubicBezTo>
                    <a:pt x="27" y="2097"/>
                    <a:pt x="54" y="2115"/>
                    <a:pt x="90" y="2115"/>
                  </a:cubicBezTo>
                  <a:cubicBezTo>
                    <a:pt x="117" y="2115"/>
                    <a:pt x="393" y="2142"/>
                    <a:pt x="777" y="2177"/>
                  </a:cubicBezTo>
                  <a:cubicBezTo>
                    <a:pt x="786" y="2177"/>
                    <a:pt x="795" y="2186"/>
                    <a:pt x="804" y="2186"/>
                  </a:cubicBezTo>
                  <a:lnTo>
                    <a:pt x="830" y="2213"/>
                  </a:lnTo>
                  <a:lnTo>
                    <a:pt x="206" y="2846"/>
                  </a:lnTo>
                  <a:cubicBezTo>
                    <a:pt x="188" y="2864"/>
                    <a:pt x="179" y="2891"/>
                    <a:pt x="179" y="2909"/>
                  </a:cubicBezTo>
                  <a:cubicBezTo>
                    <a:pt x="179" y="2935"/>
                    <a:pt x="188" y="2953"/>
                    <a:pt x="206" y="2971"/>
                  </a:cubicBezTo>
                  <a:cubicBezTo>
                    <a:pt x="224" y="2989"/>
                    <a:pt x="242" y="2989"/>
                    <a:pt x="259" y="2989"/>
                  </a:cubicBezTo>
                  <a:cubicBezTo>
                    <a:pt x="286" y="2989"/>
                    <a:pt x="304" y="2980"/>
                    <a:pt x="322" y="2971"/>
                  </a:cubicBezTo>
                  <a:lnTo>
                    <a:pt x="955" y="2338"/>
                  </a:lnTo>
                  <a:lnTo>
                    <a:pt x="1053" y="2436"/>
                  </a:lnTo>
                  <a:cubicBezTo>
                    <a:pt x="1071" y="2454"/>
                    <a:pt x="1089" y="2463"/>
                    <a:pt x="1116" y="2463"/>
                  </a:cubicBezTo>
                  <a:cubicBezTo>
                    <a:pt x="1134" y="2463"/>
                    <a:pt x="1152" y="2454"/>
                    <a:pt x="1169" y="2436"/>
                  </a:cubicBezTo>
                  <a:cubicBezTo>
                    <a:pt x="1187" y="2427"/>
                    <a:pt x="1196" y="2400"/>
                    <a:pt x="1196" y="2382"/>
                  </a:cubicBezTo>
                  <a:cubicBezTo>
                    <a:pt x="1196" y="2356"/>
                    <a:pt x="1187" y="2338"/>
                    <a:pt x="1169" y="2320"/>
                  </a:cubicBezTo>
                  <a:lnTo>
                    <a:pt x="928" y="2070"/>
                  </a:lnTo>
                  <a:cubicBezTo>
                    <a:pt x="893" y="2043"/>
                    <a:pt x="848" y="2017"/>
                    <a:pt x="804" y="2017"/>
                  </a:cubicBezTo>
                  <a:cubicBezTo>
                    <a:pt x="625" y="1999"/>
                    <a:pt x="429" y="1972"/>
                    <a:pt x="286" y="1963"/>
                  </a:cubicBezTo>
                  <a:lnTo>
                    <a:pt x="233" y="1954"/>
                  </a:lnTo>
                  <a:lnTo>
                    <a:pt x="598" y="1392"/>
                  </a:lnTo>
                  <a:cubicBezTo>
                    <a:pt x="616" y="1356"/>
                    <a:pt x="661" y="1330"/>
                    <a:pt x="705" y="1330"/>
                  </a:cubicBezTo>
                  <a:lnTo>
                    <a:pt x="714" y="1330"/>
                  </a:lnTo>
                  <a:lnTo>
                    <a:pt x="1410" y="1356"/>
                  </a:lnTo>
                  <a:cubicBezTo>
                    <a:pt x="1455" y="1356"/>
                    <a:pt x="1491" y="1330"/>
                    <a:pt x="1499" y="1276"/>
                  </a:cubicBezTo>
                  <a:cubicBezTo>
                    <a:pt x="1499" y="1258"/>
                    <a:pt x="1491" y="1241"/>
                    <a:pt x="1473" y="1223"/>
                  </a:cubicBezTo>
                  <a:cubicBezTo>
                    <a:pt x="1455" y="1205"/>
                    <a:pt x="1437" y="1196"/>
                    <a:pt x="1419" y="1196"/>
                  </a:cubicBezTo>
                  <a:lnTo>
                    <a:pt x="723" y="1160"/>
                  </a:lnTo>
                  <a:close/>
                  <a:moveTo>
                    <a:pt x="1027" y="2989"/>
                  </a:moveTo>
                  <a:cubicBezTo>
                    <a:pt x="1000" y="2989"/>
                    <a:pt x="982" y="2998"/>
                    <a:pt x="964" y="3016"/>
                  </a:cubicBezTo>
                  <a:lnTo>
                    <a:pt x="670" y="3310"/>
                  </a:lnTo>
                  <a:cubicBezTo>
                    <a:pt x="652" y="3328"/>
                    <a:pt x="643" y="3346"/>
                    <a:pt x="643" y="3373"/>
                  </a:cubicBezTo>
                  <a:cubicBezTo>
                    <a:pt x="643" y="3390"/>
                    <a:pt x="652" y="3417"/>
                    <a:pt x="670" y="3426"/>
                  </a:cubicBezTo>
                  <a:cubicBezTo>
                    <a:pt x="679" y="3444"/>
                    <a:pt x="705" y="3453"/>
                    <a:pt x="723" y="3453"/>
                  </a:cubicBezTo>
                  <a:cubicBezTo>
                    <a:pt x="750" y="3453"/>
                    <a:pt x="768" y="3444"/>
                    <a:pt x="786" y="3426"/>
                  </a:cubicBezTo>
                  <a:lnTo>
                    <a:pt x="1080" y="3132"/>
                  </a:lnTo>
                  <a:cubicBezTo>
                    <a:pt x="1098" y="3114"/>
                    <a:pt x="1107" y="3096"/>
                    <a:pt x="1107" y="3069"/>
                  </a:cubicBezTo>
                  <a:cubicBezTo>
                    <a:pt x="1107" y="3051"/>
                    <a:pt x="1098" y="3034"/>
                    <a:pt x="1080" y="3016"/>
                  </a:cubicBezTo>
                  <a:cubicBezTo>
                    <a:pt x="1062" y="2998"/>
                    <a:pt x="1044" y="2989"/>
                    <a:pt x="1027" y="2989"/>
                  </a:cubicBezTo>
                  <a:close/>
                  <a:moveTo>
                    <a:pt x="3453" y="0"/>
                  </a:moveTo>
                  <a:cubicBezTo>
                    <a:pt x="3435" y="0"/>
                    <a:pt x="3426" y="0"/>
                    <a:pt x="3409" y="9"/>
                  </a:cubicBezTo>
                  <a:lnTo>
                    <a:pt x="3132" y="81"/>
                  </a:lnTo>
                  <a:cubicBezTo>
                    <a:pt x="2641" y="206"/>
                    <a:pt x="2160" y="464"/>
                    <a:pt x="1758" y="812"/>
                  </a:cubicBezTo>
                  <a:cubicBezTo>
                    <a:pt x="1722" y="839"/>
                    <a:pt x="1722" y="893"/>
                    <a:pt x="1749" y="928"/>
                  </a:cubicBezTo>
                  <a:cubicBezTo>
                    <a:pt x="1767" y="946"/>
                    <a:pt x="1785" y="955"/>
                    <a:pt x="1812" y="955"/>
                  </a:cubicBezTo>
                  <a:cubicBezTo>
                    <a:pt x="1830" y="955"/>
                    <a:pt x="1856" y="946"/>
                    <a:pt x="1865" y="937"/>
                  </a:cubicBezTo>
                  <a:cubicBezTo>
                    <a:pt x="2258" y="607"/>
                    <a:pt x="2704" y="366"/>
                    <a:pt x="3177" y="241"/>
                  </a:cubicBezTo>
                  <a:lnTo>
                    <a:pt x="3426" y="170"/>
                  </a:lnTo>
                  <a:lnTo>
                    <a:pt x="3364" y="429"/>
                  </a:lnTo>
                  <a:cubicBezTo>
                    <a:pt x="3194" y="1062"/>
                    <a:pt x="2802" y="1669"/>
                    <a:pt x="2276" y="2124"/>
                  </a:cubicBezTo>
                  <a:cubicBezTo>
                    <a:pt x="2267" y="2133"/>
                    <a:pt x="2267" y="2133"/>
                    <a:pt x="2267" y="2133"/>
                  </a:cubicBezTo>
                  <a:cubicBezTo>
                    <a:pt x="2267" y="2133"/>
                    <a:pt x="2267" y="2133"/>
                    <a:pt x="2267" y="2142"/>
                  </a:cubicBezTo>
                  <a:cubicBezTo>
                    <a:pt x="2267" y="2142"/>
                    <a:pt x="2258" y="2142"/>
                    <a:pt x="2258" y="2150"/>
                  </a:cubicBezTo>
                  <a:cubicBezTo>
                    <a:pt x="2258" y="2159"/>
                    <a:pt x="2249" y="2159"/>
                    <a:pt x="2249" y="2159"/>
                  </a:cubicBezTo>
                  <a:cubicBezTo>
                    <a:pt x="2249" y="2159"/>
                    <a:pt x="2249" y="2168"/>
                    <a:pt x="2249" y="2168"/>
                  </a:cubicBezTo>
                  <a:lnTo>
                    <a:pt x="2249" y="2177"/>
                  </a:lnTo>
                  <a:lnTo>
                    <a:pt x="2249" y="2186"/>
                  </a:lnTo>
                  <a:lnTo>
                    <a:pt x="2276" y="2882"/>
                  </a:lnTo>
                  <a:cubicBezTo>
                    <a:pt x="2284" y="2935"/>
                    <a:pt x="2258" y="2980"/>
                    <a:pt x="2213" y="3007"/>
                  </a:cubicBezTo>
                  <a:lnTo>
                    <a:pt x="1642" y="3373"/>
                  </a:lnTo>
                  <a:lnTo>
                    <a:pt x="1580" y="2757"/>
                  </a:lnTo>
                  <a:cubicBezTo>
                    <a:pt x="1580" y="2712"/>
                    <a:pt x="1544" y="2686"/>
                    <a:pt x="1499" y="2686"/>
                  </a:cubicBezTo>
                  <a:lnTo>
                    <a:pt x="1491" y="2686"/>
                  </a:lnTo>
                  <a:cubicBezTo>
                    <a:pt x="1446" y="2686"/>
                    <a:pt x="1410" y="2730"/>
                    <a:pt x="1419" y="2775"/>
                  </a:cubicBezTo>
                  <a:lnTo>
                    <a:pt x="1491" y="3524"/>
                  </a:lnTo>
                  <a:cubicBezTo>
                    <a:pt x="1491" y="3551"/>
                    <a:pt x="1508" y="3569"/>
                    <a:pt x="1535" y="3587"/>
                  </a:cubicBezTo>
                  <a:cubicBezTo>
                    <a:pt x="1544" y="3596"/>
                    <a:pt x="1562" y="3596"/>
                    <a:pt x="1571" y="3596"/>
                  </a:cubicBezTo>
                  <a:cubicBezTo>
                    <a:pt x="1589" y="3596"/>
                    <a:pt x="1606" y="3596"/>
                    <a:pt x="1615" y="3587"/>
                  </a:cubicBezTo>
                  <a:lnTo>
                    <a:pt x="2302" y="3150"/>
                  </a:lnTo>
                  <a:cubicBezTo>
                    <a:pt x="2392" y="3096"/>
                    <a:pt x="2445" y="2980"/>
                    <a:pt x="2445" y="2873"/>
                  </a:cubicBezTo>
                  <a:lnTo>
                    <a:pt x="2418" y="2222"/>
                  </a:lnTo>
                  <a:lnTo>
                    <a:pt x="2427" y="2213"/>
                  </a:lnTo>
                  <a:cubicBezTo>
                    <a:pt x="2962" y="1740"/>
                    <a:pt x="3346" y="1116"/>
                    <a:pt x="3525" y="464"/>
                  </a:cubicBezTo>
                  <a:lnTo>
                    <a:pt x="3596" y="188"/>
                  </a:lnTo>
                  <a:cubicBezTo>
                    <a:pt x="3614" y="143"/>
                    <a:pt x="3596" y="81"/>
                    <a:pt x="3560" y="45"/>
                  </a:cubicBezTo>
                  <a:cubicBezTo>
                    <a:pt x="3533" y="18"/>
                    <a:pt x="3489" y="0"/>
                    <a:pt x="3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4" name="Google Shape;6234;p232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9" name="Google Shape;6239;p233"/>
          <p:cNvSpPr txBox="1">
            <a:spLocks noGrp="1"/>
          </p:cNvSpPr>
          <p:nvPr>
            <p:ph type="subTitle" idx="3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VAULT ADOPTION</a:t>
            </a:r>
            <a:endParaRPr/>
          </a:p>
        </p:txBody>
      </p:sp>
      <p:sp>
        <p:nvSpPr>
          <p:cNvPr id="6240" name="Google Shape;6240;p233"/>
          <p:cNvSpPr txBox="1">
            <a:spLocks noGrp="1"/>
          </p:cNvSpPr>
          <p:nvPr>
            <p:ph type="subTitle" idx="1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Vault</a:t>
            </a:r>
            <a:endParaRPr/>
          </a:p>
        </p:txBody>
      </p:sp>
      <p:cxnSp>
        <p:nvCxnSpPr>
          <p:cNvPr id="6241" name="Google Shape;6241;p233"/>
          <p:cNvCxnSpPr/>
          <p:nvPr/>
        </p:nvCxnSpPr>
        <p:spPr>
          <a:xfrm rot="10800000">
            <a:off x="10006290" y="3746400"/>
            <a:ext cx="0" cy="996960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242" name="Google Shape;6242;p233"/>
          <p:cNvSpPr txBox="1"/>
          <p:nvPr/>
        </p:nvSpPr>
        <p:spPr>
          <a:xfrm>
            <a:off x="10947474" y="10198100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>
                <a:latin typeface="Open Sans"/>
                <a:ea typeface="Open Sans"/>
                <a:cs typeface="Open Sans"/>
                <a:sym typeface="Open Sans"/>
              </a:rPr>
              <a:t>250</a:t>
            </a: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3" name="Google Shape;6243;p233"/>
          <p:cNvSpPr txBox="1"/>
          <p:nvPr/>
        </p:nvSpPr>
        <p:spPr>
          <a:xfrm>
            <a:off x="13818242" y="10198100"/>
            <a:ext cx="7407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Enterprise </a:t>
            </a:r>
            <a:r>
              <a:rPr lang="en-US" sz="360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Customers Worldwide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44" name="Google Shape;6244;p233"/>
          <p:cNvGrpSpPr/>
          <p:nvPr/>
        </p:nvGrpSpPr>
        <p:grpSpPr>
          <a:xfrm>
            <a:off x="9549090" y="10147300"/>
            <a:ext cx="914400" cy="914400"/>
            <a:chOff x="0" y="0"/>
            <a:chExt cx="914400" cy="914400"/>
          </a:xfrm>
        </p:grpSpPr>
        <p:sp>
          <p:nvSpPr>
            <p:cNvPr id="6245" name="Google Shape;6245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46" name="Google Shape;6246;p233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0862" y="225735"/>
              <a:ext cx="533401" cy="426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47" name="Google Shape;6247;p233"/>
          <p:cNvSpPr txBox="1"/>
          <p:nvPr/>
        </p:nvSpPr>
        <p:spPr>
          <a:xfrm>
            <a:off x="10947474" y="8369174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1M+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8" name="Google Shape;6248;p233"/>
          <p:cNvSpPr txBox="1"/>
          <p:nvPr/>
        </p:nvSpPr>
        <p:spPr>
          <a:xfrm>
            <a:off x="13818240" y="83693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Monthly Downloads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49" name="Google Shape;6249;p233"/>
          <p:cNvGrpSpPr/>
          <p:nvPr/>
        </p:nvGrpSpPr>
        <p:grpSpPr>
          <a:xfrm>
            <a:off x="9549090" y="8318500"/>
            <a:ext cx="914400" cy="914400"/>
            <a:chOff x="0" y="0"/>
            <a:chExt cx="914400" cy="914400"/>
          </a:xfrm>
        </p:grpSpPr>
        <p:sp>
          <p:nvSpPr>
            <p:cNvPr id="6250" name="Google Shape;6250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51" name="Google Shape;6251;p23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9473" y="222191"/>
              <a:ext cx="508001" cy="4995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2" name="Google Shape;6252;p233"/>
          <p:cNvSpPr txBox="1"/>
          <p:nvPr/>
        </p:nvSpPr>
        <p:spPr>
          <a:xfrm>
            <a:off x="10947474" y="4711449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5600" b="1">
                <a:latin typeface="Open Sans"/>
                <a:ea typeface="Open Sans"/>
                <a:cs typeface="Open Sans"/>
                <a:sym typeface="Open Sans"/>
              </a:rPr>
              <a:t>0.4</a:t>
            </a: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3" name="Google Shape;6253;p233"/>
          <p:cNvSpPr txBox="1"/>
          <p:nvPr/>
        </p:nvSpPr>
        <p:spPr>
          <a:xfrm>
            <a:off x="13818240" y="47117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Github Stars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4" name="Google Shape;6254;p233"/>
          <p:cNvGrpSpPr/>
          <p:nvPr/>
        </p:nvGrpSpPr>
        <p:grpSpPr>
          <a:xfrm>
            <a:off x="9549090" y="4660900"/>
            <a:ext cx="914400" cy="914400"/>
            <a:chOff x="0" y="0"/>
            <a:chExt cx="914400" cy="914400"/>
          </a:xfrm>
        </p:grpSpPr>
        <p:sp>
          <p:nvSpPr>
            <p:cNvPr id="6255" name="Google Shape;6255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56" name="Google Shape;6256;p233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1118" y="207443"/>
              <a:ext cx="512162" cy="4995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7" name="Google Shape;6257;p233"/>
          <p:cNvSpPr txBox="1"/>
          <p:nvPr/>
        </p:nvSpPr>
        <p:spPr>
          <a:xfrm>
            <a:off x="10947474" y="6540123"/>
            <a:ext cx="23868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>
                <a:latin typeface="Open Sans"/>
                <a:ea typeface="Open Sans"/>
                <a:cs typeface="Open Sans"/>
                <a:sym typeface="Open Sans"/>
              </a:rPr>
              <a:t>2T+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8" name="Google Shape;6258;p233"/>
          <p:cNvSpPr txBox="1"/>
          <p:nvPr/>
        </p:nvSpPr>
        <p:spPr>
          <a:xfrm>
            <a:off x="13818240" y="65405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Transactions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9" name="Google Shape;6259;p233"/>
          <p:cNvGrpSpPr/>
          <p:nvPr/>
        </p:nvGrpSpPr>
        <p:grpSpPr>
          <a:xfrm>
            <a:off x="9549090" y="6489700"/>
            <a:ext cx="914400" cy="914400"/>
            <a:chOff x="0" y="0"/>
            <a:chExt cx="914400" cy="914400"/>
          </a:xfrm>
        </p:grpSpPr>
        <p:sp>
          <p:nvSpPr>
            <p:cNvPr id="6260" name="Google Shape;6260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1" name="Google Shape;6261;p233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1665" y="195052"/>
              <a:ext cx="451795" cy="519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2" name="Google Shape;6262;p233"/>
          <p:cNvSpPr txBox="1"/>
          <p:nvPr/>
        </p:nvSpPr>
        <p:spPr>
          <a:xfrm>
            <a:off x="13818240" y="2882900"/>
            <a:ext cx="54357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84861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rPr>
              <a:t>Product Launch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3" name="Google Shape;6263;p233"/>
          <p:cNvSpPr txBox="1"/>
          <p:nvPr/>
        </p:nvSpPr>
        <p:spPr>
          <a:xfrm>
            <a:off x="10947474" y="2882900"/>
            <a:ext cx="23868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64" name="Google Shape;6264;p233"/>
          <p:cNvGrpSpPr/>
          <p:nvPr/>
        </p:nvGrpSpPr>
        <p:grpSpPr>
          <a:xfrm>
            <a:off x="9549090" y="2832100"/>
            <a:ext cx="914400" cy="914400"/>
            <a:chOff x="0" y="0"/>
            <a:chExt cx="914400" cy="914400"/>
          </a:xfrm>
        </p:grpSpPr>
        <p:sp>
          <p:nvSpPr>
            <p:cNvPr id="6265" name="Google Shape;6265;p233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endParaRPr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6" name="Google Shape;6266;p233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9410" y="258695"/>
              <a:ext cx="415581" cy="415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7" name="Google Shape;6267;p233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2" name="Google Shape;6272;p234"/>
          <p:cNvSpPr txBox="1">
            <a:spLocks noGrp="1"/>
          </p:cNvSpPr>
          <p:nvPr>
            <p:ph type="subTitle" idx="18"/>
          </p:nvPr>
        </p:nvSpPr>
        <p:spPr>
          <a:xfrm>
            <a:off x="1602949" y="12978176"/>
            <a:ext cx="15936000" cy="2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CONSUL ADOPTION</a:t>
            </a:r>
            <a:endParaRPr/>
          </a:p>
        </p:txBody>
      </p:sp>
      <p:sp>
        <p:nvSpPr>
          <p:cNvPr id="6273" name="Google Shape;6273;p234"/>
          <p:cNvSpPr txBox="1">
            <a:spLocks noGrp="1"/>
          </p:cNvSpPr>
          <p:nvPr>
            <p:ph type="subTitle" idx="3"/>
          </p:nvPr>
        </p:nvSpPr>
        <p:spPr>
          <a:xfrm>
            <a:off x="10944736" y="70748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50k+</a:t>
            </a:r>
            <a:endParaRPr/>
          </a:p>
        </p:txBody>
      </p:sp>
      <p:sp>
        <p:nvSpPr>
          <p:cNvPr id="6274" name="Google Shape;6274;p234"/>
          <p:cNvSpPr txBox="1">
            <a:spLocks noGrp="1"/>
          </p:cNvSpPr>
          <p:nvPr>
            <p:ph type="subTitle" idx="2"/>
          </p:nvPr>
        </p:nvSpPr>
        <p:spPr>
          <a:xfrm>
            <a:off x="10944736" y="88277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457</a:t>
            </a:r>
            <a:endParaRPr/>
          </a:p>
        </p:txBody>
      </p:sp>
      <p:sp>
        <p:nvSpPr>
          <p:cNvPr id="6275" name="Google Shape;6275;p234"/>
          <p:cNvSpPr txBox="1">
            <a:spLocks noGrp="1"/>
          </p:cNvSpPr>
          <p:nvPr>
            <p:ph type="subTitle" idx="8"/>
          </p:nvPr>
        </p:nvSpPr>
        <p:spPr>
          <a:xfrm>
            <a:off x="14018067" y="88277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Contributors</a:t>
            </a:r>
            <a:endParaRPr/>
          </a:p>
        </p:txBody>
      </p:sp>
      <p:sp>
        <p:nvSpPr>
          <p:cNvPr id="6276" name="Google Shape;6276;p234"/>
          <p:cNvSpPr txBox="1">
            <a:spLocks noGrp="1"/>
          </p:cNvSpPr>
          <p:nvPr>
            <p:ph type="subTitle" idx="9"/>
          </p:nvPr>
        </p:nvSpPr>
        <p:spPr>
          <a:xfrm>
            <a:off x="14018067" y="70748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Used at scale with 50k+ agents</a:t>
            </a:r>
            <a:endParaRPr/>
          </a:p>
        </p:txBody>
      </p:sp>
      <p:sp>
        <p:nvSpPr>
          <p:cNvPr id="6277" name="Google Shape;6277;p234"/>
          <p:cNvSpPr txBox="1">
            <a:spLocks noGrp="1"/>
          </p:cNvSpPr>
          <p:nvPr>
            <p:ph type="subTitle" idx="16"/>
          </p:nvPr>
        </p:nvSpPr>
        <p:spPr>
          <a:xfrm>
            <a:off x="1159825" y="3522575"/>
            <a:ext cx="6138000" cy="302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br>
              <a:rPr lang="en-US"/>
            </a:br>
            <a:r>
              <a:rPr lang="en-US"/>
              <a:t>Consul</a:t>
            </a:r>
            <a:endParaRPr/>
          </a:p>
        </p:txBody>
      </p:sp>
      <p:sp>
        <p:nvSpPr>
          <p:cNvPr id="6278" name="Google Shape;6278;p234"/>
          <p:cNvSpPr txBox="1">
            <a:spLocks noGrp="1"/>
          </p:cNvSpPr>
          <p:nvPr>
            <p:ph type="subTitle" idx="4"/>
          </p:nvPr>
        </p:nvSpPr>
        <p:spPr>
          <a:xfrm>
            <a:off x="10944736" y="538054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1M+</a:t>
            </a:r>
            <a:endParaRPr/>
          </a:p>
        </p:txBody>
      </p:sp>
      <p:sp>
        <p:nvSpPr>
          <p:cNvPr id="6279" name="Google Shape;6279;p234"/>
          <p:cNvSpPr txBox="1">
            <a:spLocks noGrp="1"/>
          </p:cNvSpPr>
          <p:nvPr>
            <p:ph type="subTitle" idx="5"/>
          </p:nvPr>
        </p:nvSpPr>
        <p:spPr>
          <a:xfrm>
            <a:off x="10944736" y="3609993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12K+</a:t>
            </a:r>
            <a:endParaRPr/>
          </a:p>
        </p:txBody>
      </p:sp>
      <p:sp>
        <p:nvSpPr>
          <p:cNvPr id="6280" name="Google Shape;6280;p234"/>
          <p:cNvSpPr txBox="1">
            <a:spLocks noGrp="1"/>
          </p:cNvSpPr>
          <p:nvPr>
            <p:ph type="subTitle" idx="6"/>
          </p:nvPr>
        </p:nvSpPr>
        <p:spPr>
          <a:xfrm>
            <a:off x="10944736" y="1859968"/>
            <a:ext cx="134331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2014</a:t>
            </a:r>
            <a:endParaRPr/>
          </a:p>
        </p:txBody>
      </p:sp>
      <p:sp>
        <p:nvSpPr>
          <p:cNvPr id="6281" name="Google Shape;6281;p234"/>
          <p:cNvSpPr txBox="1">
            <a:spLocks noGrp="1"/>
          </p:cNvSpPr>
          <p:nvPr>
            <p:ph type="subTitle" idx="13"/>
          </p:nvPr>
        </p:nvSpPr>
        <p:spPr>
          <a:xfrm>
            <a:off x="14018067" y="538054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Monthly downloads</a:t>
            </a:r>
            <a:endParaRPr/>
          </a:p>
        </p:txBody>
      </p:sp>
      <p:sp>
        <p:nvSpPr>
          <p:cNvPr id="6282" name="Google Shape;6282;p234"/>
          <p:cNvSpPr txBox="1">
            <a:spLocks noGrp="1"/>
          </p:cNvSpPr>
          <p:nvPr>
            <p:ph type="subTitle" idx="14"/>
          </p:nvPr>
        </p:nvSpPr>
        <p:spPr>
          <a:xfrm>
            <a:off x="14018067" y="3609993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GitHub Stars</a:t>
            </a:r>
            <a:endParaRPr/>
          </a:p>
        </p:txBody>
      </p:sp>
      <p:sp>
        <p:nvSpPr>
          <p:cNvPr id="6283" name="Google Shape;6283;p234"/>
          <p:cNvSpPr txBox="1">
            <a:spLocks noGrp="1"/>
          </p:cNvSpPr>
          <p:nvPr>
            <p:ph type="subTitle" idx="15"/>
          </p:nvPr>
        </p:nvSpPr>
        <p:spPr>
          <a:xfrm>
            <a:off x="14018067" y="1859968"/>
            <a:ext cx="7077000" cy="81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Product Launch</a:t>
            </a:r>
            <a:endParaRPr/>
          </a:p>
        </p:txBody>
      </p:sp>
      <p:grpSp>
        <p:nvGrpSpPr>
          <p:cNvPr id="6284" name="Google Shape;6284;p234"/>
          <p:cNvGrpSpPr/>
          <p:nvPr/>
        </p:nvGrpSpPr>
        <p:grpSpPr>
          <a:xfrm>
            <a:off x="9572629" y="3631846"/>
            <a:ext cx="914453" cy="914453"/>
            <a:chOff x="8487554" y="11241209"/>
            <a:chExt cx="914453" cy="914453"/>
          </a:xfrm>
        </p:grpSpPr>
        <p:sp>
          <p:nvSpPr>
            <p:cNvPr id="6285" name="Google Shape;6285;p234"/>
            <p:cNvSpPr/>
            <p:nvPr/>
          </p:nvSpPr>
          <p:spPr>
            <a:xfrm>
              <a:off x="8487554" y="11241209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1"/>
                  </a:moveTo>
                  <a:cubicBezTo>
                    <a:pt x="2391" y="1"/>
                    <a:pt x="1" y="2400"/>
                    <a:pt x="1" y="5353"/>
                  </a:cubicBezTo>
                  <a:cubicBezTo>
                    <a:pt x="1" y="8306"/>
                    <a:pt x="2391" y="10706"/>
                    <a:pt x="5353" y="10706"/>
                  </a:cubicBezTo>
                  <a:cubicBezTo>
                    <a:pt x="8306" y="10706"/>
                    <a:pt x="10706" y="8306"/>
                    <a:pt x="10706" y="5353"/>
                  </a:cubicBezTo>
                  <a:cubicBezTo>
                    <a:pt x="10706" y="2400"/>
                    <a:pt x="8306" y="1"/>
                    <a:pt x="5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34"/>
            <p:cNvSpPr/>
            <p:nvPr/>
          </p:nvSpPr>
          <p:spPr>
            <a:xfrm>
              <a:off x="8612517" y="11375310"/>
              <a:ext cx="663760" cy="647787"/>
            </a:xfrm>
            <a:custGeom>
              <a:avLst/>
              <a:gdLst/>
              <a:ahLst/>
              <a:cxnLst/>
              <a:rect l="l" t="t" r="r" b="b"/>
              <a:pathLst>
                <a:path w="7771" h="7584" extrusionOk="0">
                  <a:moveTo>
                    <a:pt x="3872" y="1"/>
                  </a:moveTo>
                  <a:cubicBezTo>
                    <a:pt x="1731" y="1"/>
                    <a:pt x="1" y="1740"/>
                    <a:pt x="1" y="3873"/>
                  </a:cubicBezTo>
                  <a:cubicBezTo>
                    <a:pt x="1" y="5585"/>
                    <a:pt x="1116" y="7039"/>
                    <a:pt x="2641" y="7557"/>
                  </a:cubicBezTo>
                  <a:cubicBezTo>
                    <a:pt x="2829" y="7584"/>
                    <a:pt x="2900" y="7468"/>
                    <a:pt x="2900" y="7370"/>
                  </a:cubicBezTo>
                  <a:lnTo>
                    <a:pt x="2900" y="6700"/>
                  </a:lnTo>
                  <a:cubicBezTo>
                    <a:pt x="1829" y="6941"/>
                    <a:pt x="1589" y="6183"/>
                    <a:pt x="1589" y="6183"/>
                  </a:cubicBezTo>
                  <a:cubicBezTo>
                    <a:pt x="1428" y="5728"/>
                    <a:pt x="1160" y="5612"/>
                    <a:pt x="1160" y="5612"/>
                  </a:cubicBezTo>
                  <a:cubicBezTo>
                    <a:pt x="804" y="5371"/>
                    <a:pt x="1187" y="5371"/>
                    <a:pt x="1187" y="5371"/>
                  </a:cubicBezTo>
                  <a:cubicBezTo>
                    <a:pt x="1571" y="5398"/>
                    <a:pt x="1785" y="5782"/>
                    <a:pt x="1785" y="5782"/>
                  </a:cubicBezTo>
                  <a:cubicBezTo>
                    <a:pt x="2142" y="6370"/>
                    <a:pt x="2686" y="6210"/>
                    <a:pt x="2900" y="6112"/>
                  </a:cubicBezTo>
                  <a:cubicBezTo>
                    <a:pt x="2927" y="5853"/>
                    <a:pt x="3043" y="5683"/>
                    <a:pt x="3141" y="5585"/>
                  </a:cubicBezTo>
                  <a:cubicBezTo>
                    <a:pt x="2284" y="5496"/>
                    <a:pt x="1374" y="5157"/>
                    <a:pt x="1374" y="3667"/>
                  </a:cubicBezTo>
                  <a:cubicBezTo>
                    <a:pt x="1374" y="3239"/>
                    <a:pt x="1517" y="2900"/>
                    <a:pt x="1785" y="2615"/>
                  </a:cubicBezTo>
                  <a:cubicBezTo>
                    <a:pt x="1758" y="2543"/>
                    <a:pt x="1615" y="2142"/>
                    <a:pt x="1829" y="1615"/>
                  </a:cubicBezTo>
                  <a:cubicBezTo>
                    <a:pt x="1829" y="1615"/>
                    <a:pt x="2160" y="1526"/>
                    <a:pt x="2900" y="2026"/>
                  </a:cubicBezTo>
                  <a:cubicBezTo>
                    <a:pt x="3212" y="1928"/>
                    <a:pt x="3542" y="1910"/>
                    <a:pt x="3872" y="1910"/>
                  </a:cubicBezTo>
                  <a:cubicBezTo>
                    <a:pt x="4202" y="1910"/>
                    <a:pt x="4541" y="1954"/>
                    <a:pt x="4845" y="2026"/>
                  </a:cubicBezTo>
                  <a:cubicBezTo>
                    <a:pt x="5585" y="1526"/>
                    <a:pt x="5915" y="1615"/>
                    <a:pt x="5915" y="1615"/>
                  </a:cubicBezTo>
                  <a:cubicBezTo>
                    <a:pt x="6129" y="2142"/>
                    <a:pt x="5987" y="2543"/>
                    <a:pt x="5969" y="2641"/>
                  </a:cubicBezTo>
                  <a:cubicBezTo>
                    <a:pt x="6201" y="2900"/>
                    <a:pt x="6370" y="3257"/>
                    <a:pt x="6370" y="3685"/>
                  </a:cubicBezTo>
                  <a:cubicBezTo>
                    <a:pt x="6370" y="5184"/>
                    <a:pt x="5469" y="5496"/>
                    <a:pt x="4613" y="5585"/>
                  </a:cubicBezTo>
                  <a:cubicBezTo>
                    <a:pt x="4756" y="5710"/>
                    <a:pt x="4872" y="5942"/>
                    <a:pt x="4872" y="6299"/>
                  </a:cubicBezTo>
                  <a:lnTo>
                    <a:pt x="4872" y="7370"/>
                  </a:lnTo>
                  <a:cubicBezTo>
                    <a:pt x="4872" y="7468"/>
                    <a:pt x="4943" y="7584"/>
                    <a:pt x="5130" y="7557"/>
                  </a:cubicBezTo>
                  <a:cubicBezTo>
                    <a:pt x="6683" y="7039"/>
                    <a:pt x="7771" y="5585"/>
                    <a:pt x="7771" y="3873"/>
                  </a:cubicBezTo>
                  <a:cubicBezTo>
                    <a:pt x="7753" y="1740"/>
                    <a:pt x="6013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7" name="Google Shape;6287;p234"/>
          <p:cNvGrpSpPr/>
          <p:nvPr/>
        </p:nvGrpSpPr>
        <p:grpSpPr>
          <a:xfrm>
            <a:off x="9572630" y="5392117"/>
            <a:ext cx="914453" cy="914453"/>
            <a:chOff x="6963580" y="11257267"/>
            <a:chExt cx="914453" cy="914453"/>
          </a:xfrm>
        </p:grpSpPr>
        <p:sp>
          <p:nvSpPr>
            <p:cNvPr id="6288" name="Google Shape;6288;p234"/>
            <p:cNvSpPr/>
            <p:nvPr/>
          </p:nvSpPr>
          <p:spPr>
            <a:xfrm>
              <a:off x="6963580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1" y="2400"/>
                    <a:pt x="1" y="5353"/>
                  </a:cubicBezTo>
                  <a:cubicBezTo>
                    <a:pt x="1" y="8314"/>
                    <a:pt x="2391" y="10705"/>
                    <a:pt x="5353" y="10705"/>
                  </a:cubicBezTo>
                  <a:cubicBezTo>
                    <a:pt x="8306" y="10705"/>
                    <a:pt x="10706" y="8314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34"/>
            <p:cNvSpPr/>
            <p:nvPr/>
          </p:nvSpPr>
          <p:spPr>
            <a:xfrm>
              <a:off x="7144147" y="11445436"/>
              <a:ext cx="552550" cy="400853"/>
            </a:xfrm>
            <a:custGeom>
              <a:avLst/>
              <a:gdLst/>
              <a:ahLst/>
              <a:cxnLst/>
              <a:rect l="l" t="t" r="r" b="b"/>
              <a:pathLst>
                <a:path w="6469" h="4693" extrusionOk="0">
                  <a:moveTo>
                    <a:pt x="3239" y="1"/>
                  </a:moveTo>
                  <a:cubicBezTo>
                    <a:pt x="2169" y="1"/>
                    <a:pt x="1330" y="866"/>
                    <a:pt x="1303" y="1954"/>
                  </a:cubicBezTo>
                  <a:cubicBezTo>
                    <a:pt x="1303" y="2008"/>
                    <a:pt x="1312" y="2043"/>
                    <a:pt x="1321" y="2088"/>
                  </a:cubicBezTo>
                  <a:cubicBezTo>
                    <a:pt x="1321" y="2124"/>
                    <a:pt x="1330" y="2159"/>
                    <a:pt x="1330" y="2204"/>
                  </a:cubicBezTo>
                  <a:lnTo>
                    <a:pt x="1330" y="2240"/>
                  </a:lnTo>
                  <a:lnTo>
                    <a:pt x="1232" y="2240"/>
                  </a:lnTo>
                  <a:cubicBezTo>
                    <a:pt x="554" y="2240"/>
                    <a:pt x="1" y="2793"/>
                    <a:pt x="1" y="3471"/>
                  </a:cubicBezTo>
                  <a:cubicBezTo>
                    <a:pt x="1" y="4149"/>
                    <a:pt x="554" y="4693"/>
                    <a:pt x="1232" y="4693"/>
                  </a:cubicBezTo>
                  <a:lnTo>
                    <a:pt x="2347" y="4693"/>
                  </a:lnTo>
                  <a:cubicBezTo>
                    <a:pt x="2383" y="4693"/>
                    <a:pt x="2427" y="4675"/>
                    <a:pt x="2454" y="4648"/>
                  </a:cubicBezTo>
                  <a:cubicBezTo>
                    <a:pt x="2481" y="4622"/>
                    <a:pt x="2499" y="4586"/>
                    <a:pt x="2499" y="4541"/>
                  </a:cubicBezTo>
                  <a:cubicBezTo>
                    <a:pt x="2499" y="4506"/>
                    <a:pt x="2481" y="4461"/>
                    <a:pt x="2454" y="4434"/>
                  </a:cubicBezTo>
                  <a:cubicBezTo>
                    <a:pt x="2427" y="4407"/>
                    <a:pt x="2383" y="4390"/>
                    <a:pt x="2347" y="4390"/>
                  </a:cubicBezTo>
                  <a:lnTo>
                    <a:pt x="1232" y="4390"/>
                  </a:lnTo>
                  <a:cubicBezTo>
                    <a:pt x="706" y="4390"/>
                    <a:pt x="277" y="3961"/>
                    <a:pt x="277" y="3435"/>
                  </a:cubicBezTo>
                  <a:cubicBezTo>
                    <a:pt x="277" y="2918"/>
                    <a:pt x="706" y="2489"/>
                    <a:pt x="1232" y="2489"/>
                  </a:cubicBezTo>
                  <a:cubicBezTo>
                    <a:pt x="1330" y="2489"/>
                    <a:pt x="1419" y="2489"/>
                    <a:pt x="1508" y="2516"/>
                  </a:cubicBezTo>
                  <a:lnTo>
                    <a:pt x="1517" y="2516"/>
                  </a:lnTo>
                  <a:cubicBezTo>
                    <a:pt x="1544" y="2516"/>
                    <a:pt x="1562" y="2507"/>
                    <a:pt x="1580" y="2489"/>
                  </a:cubicBezTo>
                  <a:cubicBezTo>
                    <a:pt x="1598" y="2481"/>
                    <a:pt x="1616" y="2472"/>
                    <a:pt x="1624" y="2454"/>
                  </a:cubicBezTo>
                  <a:cubicBezTo>
                    <a:pt x="1642" y="2454"/>
                    <a:pt x="1651" y="2445"/>
                    <a:pt x="1651" y="2436"/>
                  </a:cubicBezTo>
                  <a:cubicBezTo>
                    <a:pt x="1660" y="2427"/>
                    <a:pt x="1669" y="2409"/>
                    <a:pt x="1669" y="2400"/>
                  </a:cubicBezTo>
                  <a:cubicBezTo>
                    <a:pt x="1669" y="2374"/>
                    <a:pt x="1669" y="2347"/>
                    <a:pt x="1669" y="2338"/>
                  </a:cubicBezTo>
                  <a:lnTo>
                    <a:pt x="1669" y="2329"/>
                  </a:lnTo>
                  <a:cubicBezTo>
                    <a:pt x="1669" y="2302"/>
                    <a:pt x="1660" y="2284"/>
                    <a:pt x="1660" y="2258"/>
                  </a:cubicBezTo>
                  <a:cubicBezTo>
                    <a:pt x="1633" y="2133"/>
                    <a:pt x="1607" y="2026"/>
                    <a:pt x="1607" y="1892"/>
                  </a:cubicBezTo>
                  <a:cubicBezTo>
                    <a:pt x="1607" y="991"/>
                    <a:pt x="2329" y="241"/>
                    <a:pt x="3239" y="241"/>
                  </a:cubicBezTo>
                  <a:cubicBezTo>
                    <a:pt x="4140" y="241"/>
                    <a:pt x="4863" y="964"/>
                    <a:pt x="4863" y="1856"/>
                  </a:cubicBezTo>
                  <a:cubicBezTo>
                    <a:pt x="4863" y="1901"/>
                    <a:pt x="4881" y="1936"/>
                    <a:pt x="4907" y="1963"/>
                  </a:cubicBezTo>
                  <a:cubicBezTo>
                    <a:pt x="4934" y="1990"/>
                    <a:pt x="4970" y="2017"/>
                    <a:pt x="5014" y="2017"/>
                  </a:cubicBezTo>
                  <a:cubicBezTo>
                    <a:pt x="5666" y="2017"/>
                    <a:pt x="6192" y="2534"/>
                    <a:pt x="6192" y="3185"/>
                  </a:cubicBezTo>
                  <a:cubicBezTo>
                    <a:pt x="6192" y="3837"/>
                    <a:pt x="5666" y="4363"/>
                    <a:pt x="5014" y="4363"/>
                  </a:cubicBezTo>
                  <a:lnTo>
                    <a:pt x="4122" y="4363"/>
                  </a:lnTo>
                  <a:cubicBezTo>
                    <a:pt x="4087" y="4363"/>
                    <a:pt x="4042" y="4381"/>
                    <a:pt x="4015" y="4407"/>
                  </a:cubicBezTo>
                  <a:cubicBezTo>
                    <a:pt x="3989" y="4434"/>
                    <a:pt x="3971" y="4470"/>
                    <a:pt x="3971" y="4515"/>
                  </a:cubicBezTo>
                  <a:cubicBezTo>
                    <a:pt x="3971" y="4550"/>
                    <a:pt x="3989" y="4586"/>
                    <a:pt x="4015" y="4622"/>
                  </a:cubicBezTo>
                  <a:cubicBezTo>
                    <a:pt x="4042" y="4648"/>
                    <a:pt x="4087" y="4666"/>
                    <a:pt x="4122" y="4666"/>
                  </a:cubicBezTo>
                  <a:lnTo>
                    <a:pt x="5014" y="4666"/>
                  </a:lnTo>
                  <a:cubicBezTo>
                    <a:pt x="5826" y="4666"/>
                    <a:pt x="6469" y="4024"/>
                    <a:pt x="6469" y="3221"/>
                  </a:cubicBezTo>
                  <a:cubicBezTo>
                    <a:pt x="6469" y="2481"/>
                    <a:pt x="5924" y="1865"/>
                    <a:pt x="5175" y="1767"/>
                  </a:cubicBezTo>
                  <a:lnTo>
                    <a:pt x="5139" y="1767"/>
                  </a:lnTo>
                  <a:lnTo>
                    <a:pt x="5139" y="1731"/>
                  </a:lnTo>
                  <a:cubicBezTo>
                    <a:pt x="5041" y="768"/>
                    <a:pt x="4203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34"/>
            <p:cNvSpPr/>
            <p:nvPr/>
          </p:nvSpPr>
          <p:spPr>
            <a:xfrm>
              <a:off x="7330865" y="11750197"/>
              <a:ext cx="184496" cy="234037"/>
            </a:xfrm>
            <a:custGeom>
              <a:avLst/>
              <a:gdLst/>
              <a:ahLst/>
              <a:cxnLst/>
              <a:rect l="l" t="t" r="r" b="b"/>
              <a:pathLst>
                <a:path w="2160" h="2740" extrusionOk="0">
                  <a:moveTo>
                    <a:pt x="1080" y="1"/>
                  </a:moveTo>
                  <a:cubicBezTo>
                    <a:pt x="1044" y="1"/>
                    <a:pt x="1000" y="19"/>
                    <a:pt x="973" y="46"/>
                  </a:cubicBezTo>
                  <a:cubicBezTo>
                    <a:pt x="946" y="72"/>
                    <a:pt x="928" y="117"/>
                    <a:pt x="928" y="153"/>
                  </a:cubicBezTo>
                  <a:lnTo>
                    <a:pt x="928" y="2240"/>
                  </a:lnTo>
                  <a:lnTo>
                    <a:pt x="277" y="1589"/>
                  </a:lnTo>
                  <a:cubicBezTo>
                    <a:pt x="232" y="1553"/>
                    <a:pt x="188" y="1553"/>
                    <a:pt x="161" y="1553"/>
                  </a:cubicBezTo>
                  <a:cubicBezTo>
                    <a:pt x="125" y="1553"/>
                    <a:pt x="81" y="1553"/>
                    <a:pt x="45" y="1589"/>
                  </a:cubicBezTo>
                  <a:cubicBezTo>
                    <a:pt x="0" y="1625"/>
                    <a:pt x="0" y="1669"/>
                    <a:pt x="0" y="1705"/>
                  </a:cubicBezTo>
                  <a:cubicBezTo>
                    <a:pt x="0" y="1732"/>
                    <a:pt x="0" y="1776"/>
                    <a:pt x="45" y="1812"/>
                  </a:cubicBezTo>
                  <a:lnTo>
                    <a:pt x="937" y="2704"/>
                  </a:lnTo>
                  <a:cubicBezTo>
                    <a:pt x="973" y="2740"/>
                    <a:pt x="1017" y="2740"/>
                    <a:pt x="1044" y="2740"/>
                  </a:cubicBezTo>
                  <a:lnTo>
                    <a:pt x="1107" y="2740"/>
                  </a:lnTo>
                  <a:cubicBezTo>
                    <a:pt x="1133" y="2731"/>
                    <a:pt x="1169" y="2722"/>
                    <a:pt x="1214" y="2704"/>
                  </a:cubicBezTo>
                  <a:lnTo>
                    <a:pt x="1223" y="2704"/>
                  </a:lnTo>
                  <a:lnTo>
                    <a:pt x="2115" y="1812"/>
                  </a:lnTo>
                  <a:cubicBezTo>
                    <a:pt x="2159" y="1776"/>
                    <a:pt x="2159" y="1732"/>
                    <a:pt x="2159" y="1705"/>
                  </a:cubicBezTo>
                  <a:cubicBezTo>
                    <a:pt x="2159" y="1669"/>
                    <a:pt x="2159" y="1625"/>
                    <a:pt x="2115" y="1589"/>
                  </a:cubicBezTo>
                  <a:cubicBezTo>
                    <a:pt x="2079" y="1553"/>
                    <a:pt x="2034" y="1553"/>
                    <a:pt x="2008" y="1553"/>
                  </a:cubicBezTo>
                  <a:lnTo>
                    <a:pt x="1999" y="1553"/>
                  </a:lnTo>
                  <a:cubicBezTo>
                    <a:pt x="1972" y="1553"/>
                    <a:pt x="1927" y="1553"/>
                    <a:pt x="1892" y="1589"/>
                  </a:cubicBezTo>
                  <a:lnTo>
                    <a:pt x="1232" y="2240"/>
                  </a:lnTo>
                  <a:lnTo>
                    <a:pt x="1232" y="153"/>
                  </a:lnTo>
                  <a:cubicBezTo>
                    <a:pt x="1232" y="117"/>
                    <a:pt x="1214" y="72"/>
                    <a:pt x="1187" y="46"/>
                  </a:cubicBezTo>
                  <a:cubicBezTo>
                    <a:pt x="1160" y="19"/>
                    <a:pt x="1125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1" name="Google Shape;6291;p234"/>
          <p:cNvGrpSpPr/>
          <p:nvPr/>
        </p:nvGrpSpPr>
        <p:grpSpPr>
          <a:xfrm>
            <a:off x="9572631" y="8788458"/>
            <a:ext cx="914453" cy="914453"/>
            <a:chOff x="5439606" y="11274008"/>
            <a:chExt cx="914453" cy="914453"/>
          </a:xfrm>
        </p:grpSpPr>
        <p:sp>
          <p:nvSpPr>
            <p:cNvPr id="6292" name="Google Shape;6292;p234"/>
            <p:cNvSpPr/>
            <p:nvPr/>
          </p:nvSpPr>
          <p:spPr>
            <a:xfrm>
              <a:off x="5439606" y="11274008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06"/>
                    <a:pt x="2391" y="10705"/>
                    <a:pt x="5353" y="10705"/>
                  </a:cubicBezTo>
                  <a:cubicBezTo>
                    <a:pt x="8306" y="10705"/>
                    <a:pt x="10706" y="8306"/>
                    <a:pt x="10706" y="5353"/>
                  </a:cubicBezTo>
                  <a:cubicBezTo>
                    <a:pt x="10706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34"/>
            <p:cNvSpPr/>
            <p:nvPr/>
          </p:nvSpPr>
          <p:spPr>
            <a:xfrm>
              <a:off x="5576013" y="11440824"/>
              <a:ext cx="470210" cy="514455"/>
            </a:xfrm>
            <a:custGeom>
              <a:avLst/>
              <a:gdLst/>
              <a:ahLst/>
              <a:cxnLst/>
              <a:rect l="l" t="t" r="r" b="b"/>
              <a:pathLst>
                <a:path w="5505" h="6023" extrusionOk="0">
                  <a:moveTo>
                    <a:pt x="3845" y="4408"/>
                  </a:moveTo>
                  <a:lnTo>
                    <a:pt x="4149" y="4408"/>
                  </a:lnTo>
                  <a:cubicBezTo>
                    <a:pt x="4951" y="4408"/>
                    <a:pt x="5505" y="4916"/>
                    <a:pt x="5505" y="5648"/>
                  </a:cubicBezTo>
                  <a:lnTo>
                    <a:pt x="5505" y="5898"/>
                  </a:lnTo>
                  <a:cubicBezTo>
                    <a:pt x="5505" y="5960"/>
                    <a:pt x="5451" y="6023"/>
                    <a:pt x="5380" y="6023"/>
                  </a:cubicBezTo>
                  <a:cubicBezTo>
                    <a:pt x="5317" y="6023"/>
                    <a:pt x="5255" y="5960"/>
                    <a:pt x="5255" y="5898"/>
                  </a:cubicBezTo>
                  <a:lnTo>
                    <a:pt x="5255" y="5648"/>
                  </a:lnTo>
                  <a:cubicBezTo>
                    <a:pt x="5255" y="5059"/>
                    <a:pt x="4800" y="4658"/>
                    <a:pt x="4149" y="4658"/>
                  </a:cubicBezTo>
                  <a:lnTo>
                    <a:pt x="3774" y="4658"/>
                  </a:lnTo>
                  <a:cubicBezTo>
                    <a:pt x="3738" y="4658"/>
                    <a:pt x="3703" y="4631"/>
                    <a:pt x="3676" y="4595"/>
                  </a:cubicBezTo>
                  <a:lnTo>
                    <a:pt x="3337" y="4114"/>
                  </a:lnTo>
                  <a:cubicBezTo>
                    <a:pt x="3158" y="4221"/>
                    <a:pt x="2962" y="4283"/>
                    <a:pt x="2757" y="4283"/>
                  </a:cubicBezTo>
                  <a:cubicBezTo>
                    <a:pt x="2552" y="4283"/>
                    <a:pt x="2355" y="4221"/>
                    <a:pt x="2186" y="4114"/>
                  </a:cubicBezTo>
                  <a:lnTo>
                    <a:pt x="1856" y="4595"/>
                  </a:lnTo>
                  <a:cubicBezTo>
                    <a:pt x="1829" y="4640"/>
                    <a:pt x="1793" y="4658"/>
                    <a:pt x="1749" y="4658"/>
                  </a:cubicBezTo>
                  <a:lnTo>
                    <a:pt x="1374" y="4658"/>
                  </a:lnTo>
                  <a:cubicBezTo>
                    <a:pt x="714" y="4658"/>
                    <a:pt x="250" y="5059"/>
                    <a:pt x="250" y="5648"/>
                  </a:cubicBezTo>
                  <a:lnTo>
                    <a:pt x="250" y="5898"/>
                  </a:lnTo>
                  <a:cubicBezTo>
                    <a:pt x="250" y="5960"/>
                    <a:pt x="197" y="6023"/>
                    <a:pt x="125" y="6023"/>
                  </a:cubicBezTo>
                  <a:cubicBezTo>
                    <a:pt x="54" y="6023"/>
                    <a:pt x="0" y="5960"/>
                    <a:pt x="0" y="5898"/>
                  </a:cubicBezTo>
                  <a:lnTo>
                    <a:pt x="0" y="5648"/>
                  </a:lnTo>
                  <a:cubicBezTo>
                    <a:pt x="0" y="4925"/>
                    <a:pt x="580" y="4408"/>
                    <a:pt x="1374" y="4408"/>
                  </a:cubicBezTo>
                  <a:lnTo>
                    <a:pt x="1686" y="4408"/>
                  </a:lnTo>
                  <a:lnTo>
                    <a:pt x="1981" y="3971"/>
                  </a:lnTo>
                  <a:cubicBezTo>
                    <a:pt x="1642" y="3676"/>
                    <a:pt x="1419" y="3213"/>
                    <a:pt x="1383" y="2784"/>
                  </a:cubicBezTo>
                  <a:cubicBezTo>
                    <a:pt x="1115" y="2749"/>
                    <a:pt x="999" y="2579"/>
                    <a:pt x="999" y="2419"/>
                  </a:cubicBezTo>
                  <a:lnTo>
                    <a:pt x="999" y="1928"/>
                  </a:lnTo>
                  <a:cubicBezTo>
                    <a:pt x="999" y="1767"/>
                    <a:pt x="1151" y="1660"/>
                    <a:pt x="1249" y="1598"/>
                  </a:cubicBezTo>
                  <a:lnTo>
                    <a:pt x="1249" y="1179"/>
                  </a:lnTo>
                  <a:cubicBezTo>
                    <a:pt x="1249" y="733"/>
                    <a:pt x="1401" y="322"/>
                    <a:pt x="2463" y="313"/>
                  </a:cubicBezTo>
                  <a:cubicBezTo>
                    <a:pt x="2819" y="63"/>
                    <a:pt x="3158" y="1"/>
                    <a:pt x="3390" y="1"/>
                  </a:cubicBezTo>
                  <a:cubicBezTo>
                    <a:pt x="3836" y="1"/>
                    <a:pt x="4220" y="206"/>
                    <a:pt x="4363" y="509"/>
                  </a:cubicBezTo>
                  <a:cubicBezTo>
                    <a:pt x="4479" y="741"/>
                    <a:pt x="4434" y="991"/>
                    <a:pt x="4256" y="1223"/>
                  </a:cubicBezTo>
                  <a:lnTo>
                    <a:pt x="4256" y="1598"/>
                  </a:lnTo>
                  <a:cubicBezTo>
                    <a:pt x="4354" y="1660"/>
                    <a:pt x="4505" y="1767"/>
                    <a:pt x="4505" y="1928"/>
                  </a:cubicBezTo>
                  <a:lnTo>
                    <a:pt x="4505" y="2419"/>
                  </a:lnTo>
                  <a:cubicBezTo>
                    <a:pt x="4505" y="2579"/>
                    <a:pt x="4389" y="2749"/>
                    <a:pt x="4122" y="2784"/>
                  </a:cubicBezTo>
                  <a:cubicBezTo>
                    <a:pt x="4095" y="3213"/>
                    <a:pt x="3863" y="3668"/>
                    <a:pt x="3533" y="3962"/>
                  </a:cubicBezTo>
                  <a:close/>
                  <a:moveTo>
                    <a:pt x="2239" y="3855"/>
                  </a:moveTo>
                  <a:cubicBezTo>
                    <a:pt x="2391" y="3962"/>
                    <a:pt x="2570" y="4033"/>
                    <a:pt x="2757" y="4033"/>
                  </a:cubicBezTo>
                  <a:cubicBezTo>
                    <a:pt x="3381" y="4033"/>
                    <a:pt x="3881" y="3284"/>
                    <a:pt x="3881" y="2659"/>
                  </a:cubicBezTo>
                  <a:cubicBezTo>
                    <a:pt x="3881" y="2597"/>
                    <a:pt x="3934" y="2543"/>
                    <a:pt x="4006" y="2543"/>
                  </a:cubicBezTo>
                  <a:cubicBezTo>
                    <a:pt x="4122" y="2543"/>
                    <a:pt x="4256" y="2508"/>
                    <a:pt x="4256" y="2410"/>
                  </a:cubicBezTo>
                  <a:lnTo>
                    <a:pt x="4256" y="1919"/>
                  </a:lnTo>
                  <a:cubicBezTo>
                    <a:pt x="4247" y="1892"/>
                    <a:pt x="4157" y="1821"/>
                    <a:pt x="4077" y="1785"/>
                  </a:cubicBezTo>
                  <a:cubicBezTo>
                    <a:pt x="4033" y="1767"/>
                    <a:pt x="4006" y="1714"/>
                    <a:pt x="4006" y="1669"/>
                  </a:cubicBezTo>
                  <a:lnTo>
                    <a:pt x="4006" y="1179"/>
                  </a:lnTo>
                  <a:cubicBezTo>
                    <a:pt x="4006" y="1143"/>
                    <a:pt x="4015" y="1116"/>
                    <a:pt x="4033" y="1089"/>
                  </a:cubicBezTo>
                  <a:cubicBezTo>
                    <a:pt x="4175" y="929"/>
                    <a:pt x="4202" y="759"/>
                    <a:pt x="4140" y="608"/>
                  </a:cubicBezTo>
                  <a:cubicBezTo>
                    <a:pt x="4033" y="394"/>
                    <a:pt x="3738" y="251"/>
                    <a:pt x="3390" y="251"/>
                  </a:cubicBezTo>
                  <a:cubicBezTo>
                    <a:pt x="3194" y="251"/>
                    <a:pt x="2891" y="295"/>
                    <a:pt x="2578" y="527"/>
                  </a:cubicBezTo>
                  <a:cubicBezTo>
                    <a:pt x="2561" y="545"/>
                    <a:pt x="2525" y="554"/>
                    <a:pt x="2498" y="554"/>
                  </a:cubicBezTo>
                  <a:cubicBezTo>
                    <a:pt x="1499" y="554"/>
                    <a:pt x="1499" y="902"/>
                    <a:pt x="1499" y="1179"/>
                  </a:cubicBezTo>
                  <a:lnTo>
                    <a:pt x="1499" y="1669"/>
                  </a:lnTo>
                  <a:cubicBezTo>
                    <a:pt x="1499" y="1714"/>
                    <a:pt x="1472" y="1767"/>
                    <a:pt x="1428" y="1785"/>
                  </a:cubicBezTo>
                  <a:cubicBezTo>
                    <a:pt x="1338" y="1830"/>
                    <a:pt x="1258" y="1892"/>
                    <a:pt x="1249" y="1919"/>
                  </a:cubicBezTo>
                  <a:lnTo>
                    <a:pt x="1249" y="2410"/>
                  </a:lnTo>
                  <a:cubicBezTo>
                    <a:pt x="1249" y="2508"/>
                    <a:pt x="1392" y="2543"/>
                    <a:pt x="1499" y="2543"/>
                  </a:cubicBezTo>
                  <a:cubicBezTo>
                    <a:pt x="1570" y="2543"/>
                    <a:pt x="1624" y="2597"/>
                    <a:pt x="1624" y="2659"/>
                  </a:cubicBezTo>
                  <a:cubicBezTo>
                    <a:pt x="1624" y="3088"/>
                    <a:pt x="1856" y="3569"/>
                    <a:pt x="2213" y="3828"/>
                  </a:cubicBezTo>
                  <a:cubicBezTo>
                    <a:pt x="2213" y="3828"/>
                    <a:pt x="2213" y="3828"/>
                    <a:pt x="2213" y="3828"/>
                  </a:cubicBezTo>
                  <a:cubicBezTo>
                    <a:pt x="2213" y="3837"/>
                    <a:pt x="2222" y="3837"/>
                    <a:pt x="2222" y="38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34"/>
            <p:cNvSpPr/>
            <p:nvPr/>
          </p:nvSpPr>
          <p:spPr>
            <a:xfrm>
              <a:off x="5965335" y="11451757"/>
              <a:ext cx="252316" cy="504290"/>
            </a:xfrm>
            <a:custGeom>
              <a:avLst/>
              <a:gdLst/>
              <a:ahLst/>
              <a:cxnLst/>
              <a:rect l="l" t="t" r="r" b="b"/>
              <a:pathLst>
                <a:path w="2954" h="5904" extrusionOk="0">
                  <a:moveTo>
                    <a:pt x="500" y="0"/>
                  </a:moveTo>
                  <a:cubicBezTo>
                    <a:pt x="380" y="0"/>
                    <a:pt x="249" y="14"/>
                    <a:pt x="108" y="42"/>
                  </a:cubicBezTo>
                  <a:cubicBezTo>
                    <a:pt x="46" y="60"/>
                    <a:pt x="1" y="123"/>
                    <a:pt x="10" y="185"/>
                  </a:cubicBezTo>
                  <a:cubicBezTo>
                    <a:pt x="18" y="251"/>
                    <a:pt x="78" y="293"/>
                    <a:pt x="137" y="293"/>
                  </a:cubicBezTo>
                  <a:cubicBezTo>
                    <a:pt x="142" y="293"/>
                    <a:pt x="147" y="293"/>
                    <a:pt x="153" y="292"/>
                  </a:cubicBezTo>
                  <a:cubicBezTo>
                    <a:pt x="285" y="267"/>
                    <a:pt x="403" y="254"/>
                    <a:pt x="509" y="254"/>
                  </a:cubicBezTo>
                  <a:cubicBezTo>
                    <a:pt x="704" y="254"/>
                    <a:pt x="855" y="298"/>
                    <a:pt x="964" y="390"/>
                  </a:cubicBezTo>
                  <a:cubicBezTo>
                    <a:pt x="1116" y="515"/>
                    <a:pt x="1196" y="738"/>
                    <a:pt x="1196" y="1059"/>
                  </a:cubicBezTo>
                  <a:lnTo>
                    <a:pt x="1196" y="1550"/>
                  </a:lnTo>
                  <a:cubicBezTo>
                    <a:pt x="1196" y="1622"/>
                    <a:pt x="1250" y="1675"/>
                    <a:pt x="1321" y="1675"/>
                  </a:cubicBezTo>
                  <a:cubicBezTo>
                    <a:pt x="1384" y="1675"/>
                    <a:pt x="1410" y="1675"/>
                    <a:pt x="1428" y="1693"/>
                  </a:cubicBezTo>
                  <a:cubicBezTo>
                    <a:pt x="1446" y="1711"/>
                    <a:pt x="1446" y="1737"/>
                    <a:pt x="1446" y="1800"/>
                  </a:cubicBezTo>
                  <a:lnTo>
                    <a:pt x="1446" y="2300"/>
                  </a:lnTo>
                  <a:cubicBezTo>
                    <a:pt x="1446" y="2389"/>
                    <a:pt x="1303" y="2424"/>
                    <a:pt x="1196" y="2424"/>
                  </a:cubicBezTo>
                  <a:cubicBezTo>
                    <a:pt x="1125" y="2424"/>
                    <a:pt x="1071" y="2478"/>
                    <a:pt x="1071" y="2549"/>
                  </a:cubicBezTo>
                  <a:cubicBezTo>
                    <a:pt x="1071" y="3227"/>
                    <a:pt x="902" y="3647"/>
                    <a:pt x="572" y="3816"/>
                  </a:cubicBezTo>
                  <a:cubicBezTo>
                    <a:pt x="509" y="3852"/>
                    <a:pt x="483" y="3923"/>
                    <a:pt x="509" y="3986"/>
                  </a:cubicBezTo>
                  <a:cubicBezTo>
                    <a:pt x="536" y="4030"/>
                    <a:pt x="572" y="4057"/>
                    <a:pt x="625" y="4057"/>
                  </a:cubicBezTo>
                  <a:cubicBezTo>
                    <a:pt x="643" y="4057"/>
                    <a:pt x="661" y="4048"/>
                    <a:pt x="679" y="4048"/>
                  </a:cubicBezTo>
                  <a:cubicBezTo>
                    <a:pt x="715" y="4030"/>
                    <a:pt x="741" y="4012"/>
                    <a:pt x="768" y="3994"/>
                  </a:cubicBezTo>
                  <a:lnTo>
                    <a:pt x="1116" y="4485"/>
                  </a:lnTo>
                  <a:cubicBezTo>
                    <a:pt x="1134" y="4512"/>
                    <a:pt x="1179" y="4539"/>
                    <a:pt x="1214" y="4539"/>
                  </a:cubicBezTo>
                  <a:lnTo>
                    <a:pt x="1589" y="4539"/>
                  </a:lnTo>
                  <a:cubicBezTo>
                    <a:pt x="2240" y="4539"/>
                    <a:pt x="2695" y="4949"/>
                    <a:pt x="2695" y="5529"/>
                  </a:cubicBezTo>
                  <a:lnTo>
                    <a:pt x="2695" y="5779"/>
                  </a:lnTo>
                  <a:cubicBezTo>
                    <a:pt x="2695" y="5850"/>
                    <a:pt x="2749" y="5904"/>
                    <a:pt x="2820" y="5904"/>
                  </a:cubicBezTo>
                  <a:cubicBezTo>
                    <a:pt x="2891" y="5904"/>
                    <a:pt x="2945" y="5850"/>
                    <a:pt x="2945" y="5779"/>
                  </a:cubicBezTo>
                  <a:lnTo>
                    <a:pt x="2945" y="5529"/>
                  </a:lnTo>
                  <a:cubicBezTo>
                    <a:pt x="2954" y="4788"/>
                    <a:pt x="2392" y="4280"/>
                    <a:pt x="1598" y="4280"/>
                  </a:cubicBezTo>
                  <a:lnTo>
                    <a:pt x="1286" y="4280"/>
                  </a:lnTo>
                  <a:lnTo>
                    <a:pt x="964" y="3816"/>
                  </a:lnTo>
                  <a:cubicBezTo>
                    <a:pt x="1196" y="3566"/>
                    <a:pt x="1312" y="3192"/>
                    <a:pt x="1321" y="2665"/>
                  </a:cubicBezTo>
                  <a:cubicBezTo>
                    <a:pt x="1580" y="2621"/>
                    <a:pt x="1705" y="2460"/>
                    <a:pt x="1705" y="2300"/>
                  </a:cubicBezTo>
                  <a:lnTo>
                    <a:pt x="1705" y="1800"/>
                  </a:lnTo>
                  <a:cubicBezTo>
                    <a:pt x="1705" y="1693"/>
                    <a:pt x="1705" y="1488"/>
                    <a:pt x="1455" y="1443"/>
                  </a:cubicBezTo>
                  <a:lnTo>
                    <a:pt x="1455" y="1059"/>
                  </a:lnTo>
                  <a:cubicBezTo>
                    <a:pt x="1455" y="667"/>
                    <a:pt x="1348" y="373"/>
                    <a:pt x="1125" y="194"/>
                  </a:cubicBezTo>
                  <a:cubicBezTo>
                    <a:pt x="972" y="66"/>
                    <a:pt x="761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234"/>
          <p:cNvGrpSpPr/>
          <p:nvPr/>
        </p:nvGrpSpPr>
        <p:grpSpPr>
          <a:xfrm>
            <a:off x="9572632" y="1871542"/>
            <a:ext cx="914453" cy="914453"/>
            <a:chOff x="867682" y="11257267"/>
            <a:chExt cx="914453" cy="914453"/>
          </a:xfrm>
        </p:grpSpPr>
        <p:sp>
          <p:nvSpPr>
            <p:cNvPr id="6296" name="Google Shape;6296;p234"/>
            <p:cNvSpPr/>
            <p:nvPr/>
          </p:nvSpPr>
          <p:spPr>
            <a:xfrm>
              <a:off x="867682" y="11257267"/>
              <a:ext cx="914453" cy="914453"/>
            </a:xfrm>
            <a:custGeom>
              <a:avLst/>
              <a:gdLst/>
              <a:ahLst/>
              <a:cxnLst/>
              <a:rect l="l" t="t" r="r" b="b"/>
              <a:pathLst>
                <a:path w="10706" h="10706" extrusionOk="0">
                  <a:moveTo>
                    <a:pt x="5353" y="0"/>
                  </a:moveTo>
                  <a:cubicBezTo>
                    <a:pt x="2391" y="0"/>
                    <a:pt x="0" y="2400"/>
                    <a:pt x="0" y="5353"/>
                  </a:cubicBezTo>
                  <a:cubicBezTo>
                    <a:pt x="0" y="8314"/>
                    <a:pt x="2391" y="10705"/>
                    <a:pt x="5353" y="10705"/>
                  </a:cubicBezTo>
                  <a:cubicBezTo>
                    <a:pt x="8306" y="10705"/>
                    <a:pt x="10705" y="8314"/>
                    <a:pt x="10705" y="5353"/>
                  </a:cubicBezTo>
                  <a:cubicBezTo>
                    <a:pt x="10705" y="2400"/>
                    <a:pt x="8306" y="0"/>
                    <a:pt x="5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34"/>
            <p:cNvSpPr/>
            <p:nvPr/>
          </p:nvSpPr>
          <p:spPr>
            <a:xfrm>
              <a:off x="1060464" y="11451501"/>
              <a:ext cx="528890" cy="526669"/>
            </a:xfrm>
            <a:custGeom>
              <a:avLst/>
              <a:gdLst/>
              <a:ahLst/>
              <a:cxnLst/>
              <a:rect l="l" t="t" r="r" b="b"/>
              <a:pathLst>
                <a:path w="6192" h="6166" extrusionOk="0">
                  <a:moveTo>
                    <a:pt x="1222" y="1990"/>
                  </a:moveTo>
                  <a:cubicBezTo>
                    <a:pt x="1044" y="1990"/>
                    <a:pt x="866" y="2088"/>
                    <a:pt x="767" y="2231"/>
                  </a:cubicBezTo>
                  <a:lnTo>
                    <a:pt x="27" y="3409"/>
                  </a:lnTo>
                  <a:cubicBezTo>
                    <a:pt x="0" y="3444"/>
                    <a:pt x="0" y="3507"/>
                    <a:pt x="27" y="3551"/>
                  </a:cubicBezTo>
                  <a:cubicBezTo>
                    <a:pt x="45" y="3596"/>
                    <a:pt x="98" y="3623"/>
                    <a:pt x="152" y="3623"/>
                  </a:cubicBezTo>
                  <a:cubicBezTo>
                    <a:pt x="205" y="3623"/>
                    <a:pt x="678" y="3667"/>
                    <a:pt x="1338" y="3739"/>
                  </a:cubicBezTo>
                  <a:cubicBezTo>
                    <a:pt x="1356" y="3739"/>
                    <a:pt x="1365" y="3748"/>
                    <a:pt x="1374" y="3757"/>
                  </a:cubicBezTo>
                  <a:lnTo>
                    <a:pt x="1419" y="3801"/>
                  </a:lnTo>
                  <a:lnTo>
                    <a:pt x="348" y="4890"/>
                  </a:lnTo>
                  <a:cubicBezTo>
                    <a:pt x="321" y="4916"/>
                    <a:pt x="312" y="4952"/>
                    <a:pt x="312" y="4988"/>
                  </a:cubicBezTo>
                  <a:cubicBezTo>
                    <a:pt x="312" y="5032"/>
                    <a:pt x="321" y="5068"/>
                    <a:pt x="348" y="5095"/>
                  </a:cubicBezTo>
                  <a:cubicBezTo>
                    <a:pt x="375" y="5122"/>
                    <a:pt x="411" y="5130"/>
                    <a:pt x="455" y="5130"/>
                  </a:cubicBezTo>
                  <a:cubicBezTo>
                    <a:pt x="491" y="5130"/>
                    <a:pt x="527" y="5113"/>
                    <a:pt x="553" y="5095"/>
                  </a:cubicBezTo>
                  <a:lnTo>
                    <a:pt x="1633" y="4015"/>
                  </a:lnTo>
                  <a:lnTo>
                    <a:pt x="1802" y="4185"/>
                  </a:lnTo>
                  <a:cubicBezTo>
                    <a:pt x="1838" y="4212"/>
                    <a:pt x="1865" y="4221"/>
                    <a:pt x="1909" y="4221"/>
                  </a:cubicBezTo>
                  <a:cubicBezTo>
                    <a:pt x="1945" y="4221"/>
                    <a:pt x="1981" y="4203"/>
                    <a:pt x="2007" y="4185"/>
                  </a:cubicBezTo>
                  <a:cubicBezTo>
                    <a:pt x="2043" y="4158"/>
                    <a:pt x="2052" y="4122"/>
                    <a:pt x="2052" y="4078"/>
                  </a:cubicBezTo>
                  <a:cubicBezTo>
                    <a:pt x="2052" y="4042"/>
                    <a:pt x="2034" y="4006"/>
                    <a:pt x="2007" y="3980"/>
                  </a:cubicBezTo>
                  <a:lnTo>
                    <a:pt x="1588" y="3551"/>
                  </a:lnTo>
                  <a:cubicBezTo>
                    <a:pt x="1535" y="3498"/>
                    <a:pt x="1454" y="3462"/>
                    <a:pt x="1374" y="3453"/>
                  </a:cubicBezTo>
                  <a:cubicBezTo>
                    <a:pt x="1080" y="3427"/>
                    <a:pt x="741" y="3391"/>
                    <a:pt x="500" y="3364"/>
                  </a:cubicBezTo>
                  <a:lnTo>
                    <a:pt x="402" y="3355"/>
                  </a:lnTo>
                  <a:lnTo>
                    <a:pt x="1026" y="2383"/>
                  </a:lnTo>
                  <a:cubicBezTo>
                    <a:pt x="1053" y="2320"/>
                    <a:pt x="1133" y="2276"/>
                    <a:pt x="1213" y="2276"/>
                  </a:cubicBezTo>
                  <a:lnTo>
                    <a:pt x="1222" y="2276"/>
                  </a:lnTo>
                  <a:lnTo>
                    <a:pt x="2427" y="2329"/>
                  </a:lnTo>
                  <a:cubicBezTo>
                    <a:pt x="2498" y="2329"/>
                    <a:pt x="2561" y="2276"/>
                    <a:pt x="2569" y="2195"/>
                  </a:cubicBezTo>
                  <a:cubicBezTo>
                    <a:pt x="2569" y="2151"/>
                    <a:pt x="2552" y="2124"/>
                    <a:pt x="2534" y="2088"/>
                  </a:cubicBezTo>
                  <a:cubicBezTo>
                    <a:pt x="2507" y="2062"/>
                    <a:pt x="2471" y="2044"/>
                    <a:pt x="2436" y="2044"/>
                  </a:cubicBezTo>
                  <a:lnTo>
                    <a:pt x="1240" y="1990"/>
                  </a:lnTo>
                  <a:close/>
                  <a:moveTo>
                    <a:pt x="1758" y="5130"/>
                  </a:moveTo>
                  <a:cubicBezTo>
                    <a:pt x="1713" y="5130"/>
                    <a:pt x="1677" y="5139"/>
                    <a:pt x="1651" y="5166"/>
                  </a:cubicBezTo>
                  <a:lnTo>
                    <a:pt x="1142" y="5675"/>
                  </a:lnTo>
                  <a:cubicBezTo>
                    <a:pt x="1115" y="5701"/>
                    <a:pt x="1106" y="5737"/>
                    <a:pt x="1106" y="5782"/>
                  </a:cubicBezTo>
                  <a:cubicBezTo>
                    <a:pt x="1106" y="5817"/>
                    <a:pt x="1115" y="5853"/>
                    <a:pt x="1142" y="5880"/>
                  </a:cubicBezTo>
                  <a:cubicBezTo>
                    <a:pt x="1169" y="5907"/>
                    <a:pt x="1205" y="5924"/>
                    <a:pt x="1249" y="5924"/>
                  </a:cubicBezTo>
                  <a:cubicBezTo>
                    <a:pt x="1285" y="5924"/>
                    <a:pt x="1320" y="5907"/>
                    <a:pt x="1347" y="5880"/>
                  </a:cubicBezTo>
                  <a:lnTo>
                    <a:pt x="1856" y="5371"/>
                  </a:lnTo>
                  <a:cubicBezTo>
                    <a:pt x="1883" y="5345"/>
                    <a:pt x="1900" y="5309"/>
                    <a:pt x="1900" y="5273"/>
                  </a:cubicBezTo>
                  <a:cubicBezTo>
                    <a:pt x="1900" y="5229"/>
                    <a:pt x="1883" y="5193"/>
                    <a:pt x="1856" y="5166"/>
                  </a:cubicBezTo>
                  <a:cubicBezTo>
                    <a:pt x="1829" y="5139"/>
                    <a:pt x="1793" y="5130"/>
                    <a:pt x="1758" y="5130"/>
                  </a:cubicBezTo>
                  <a:close/>
                  <a:moveTo>
                    <a:pt x="5915" y="1"/>
                  </a:moveTo>
                  <a:cubicBezTo>
                    <a:pt x="5888" y="1"/>
                    <a:pt x="5870" y="10"/>
                    <a:pt x="5843" y="10"/>
                  </a:cubicBezTo>
                  <a:lnTo>
                    <a:pt x="5362" y="135"/>
                  </a:lnTo>
                  <a:cubicBezTo>
                    <a:pt x="4523" y="358"/>
                    <a:pt x="3711" y="795"/>
                    <a:pt x="3015" y="1393"/>
                  </a:cubicBezTo>
                  <a:cubicBezTo>
                    <a:pt x="2962" y="1437"/>
                    <a:pt x="2944" y="1535"/>
                    <a:pt x="2998" y="1589"/>
                  </a:cubicBezTo>
                  <a:cubicBezTo>
                    <a:pt x="3024" y="1625"/>
                    <a:pt x="3069" y="1642"/>
                    <a:pt x="3105" y="1642"/>
                  </a:cubicBezTo>
                  <a:cubicBezTo>
                    <a:pt x="3140" y="1642"/>
                    <a:pt x="3176" y="1633"/>
                    <a:pt x="3203" y="1607"/>
                  </a:cubicBezTo>
                  <a:cubicBezTo>
                    <a:pt x="3872" y="1045"/>
                    <a:pt x="4639" y="625"/>
                    <a:pt x="5442" y="411"/>
                  </a:cubicBezTo>
                  <a:lnTo>
                    <a:pt x="5879" y="295"/>
                  </a:lnTo>
                  <a:lnTo>
                    <a:pt x="5763" y="732"/>
                  </a:lnTo>
                  <a:cubicBezTo>
                    <a:pt x="5478" y="1830"/>
                    <a:pt x="4809" y="2865"/>
                    <a:pt x="3908" y="3641"/>
                  </a:cubicBezTo>
                  <a:lnTo>
                    <a:pt x="3899" y="3650"/>
                  </a:lnTo>
                  <a:cubicBezTo>
                    <a:pt x="3890" y="3650"/>
                    <a:pt x="3890" y="3650"/>
                    <a:pt x="3890" y="3658"/>
                  </a:cubicBezTo>
                  <a:cubicBezTo>
                    <a:pt x="3881" y="3667"/>
                    <a:pt x="3881" y="3667"/>
                    <a:pt x="3881" y="3667"/>
                  </a:cubicBezTo>
                  <a:cubicBezTo>
                    <a:pt x="3881" y="3676"/>
                    <a:pt x="3872" y="3676"/>
                    <a:pt x="3872" y="3685"/>
                  </a:cubicBezTo>
                  <a:cubicBezTo>
                    <a:pt x="3872" y="3685"/>
                    <a:pt x="3872" y="3685"/>
                    <a:pt x="3872" y="3694"/>
                  </a:cubicBezTo>
                  <a:cubicBezTo>
                    <a:pt x="3872" y="3694"/>
                    <a:pt x="3863" y="3703"/>
                    <a:pt x="3863" y="3703"/>
                  </a:cubicBezTo>
                  <a:cubicBezTo>
                    <a:pt x="3863" y="3712"/>
                    <a:pt x="3863" y="3712"/>
                    <a:pt x="3854" y="3712"/>
                  </a:cubicBezTo>
                  <a:lnTo>
                    <a:pt x="3854" y="3730"/>
                  </a:lnTo>
                  <a:lnTo>
                    <a:pt x="3854" y="3748"/>
                  </a:lnTo>
                  <a:lnTo>
                    <a:pt x="3908" y="4943"/>
                  </a:lnTo>
                  <a:cubicBezTo>
                    <a:pt x="3917" y="5032"/>
                    <a:pt x="3872" y="5113"/>
                    <a:pt x="3792" y="5157"/>
                  </a:cubicBezTo>
                  <a:lnTo>
                    <a:pt x="2819" y="5782"/>
                  </a:lnTo>
                  <a:lnTo>
                    <a:pt x="2712" y="4729"/>
                  </a:lnTo>
                  <a:cubicBezTo>
                    <a:pt x="2712" y="4658"/>
                    <a:pt x="2650" y="4604"/>
                    <a:pt x="2569" y="4604"/>
                  </a:cubicBezTo>
                  <a:lnTo>
                    <a:pt x="2561" y="4604"/>
                  </a:lnTo>
                  <a:cubicBezTo>
                    <a:pt x="2480" y="4604"/>
                    <a:pt x="2427" y="4684"/>
                    <a:pt x="2436" y="4756"/>
                  </a:cubicBezTo>
                  <a:lnTo>
                    <a:pt x="2552" y="6031"/>
                  </a:lnTo>
                  <a:cubicBezTo>
                    <a:pt x="2561" y="6085"/>
                    <a:pt x="2587" y="6130"/>
                    <a:pt x="2632" y="6147"/>
                  </a:cubicBezTo>
                  <a:cubicBezTo>
                    <a:pt x="2650" y="6165"/>
                    <a:pt x="2676" y="6165"/>
                    <a:pt x="2694" y="6165"/>
                  </a:cubicBezTo>
                  <a:cubicBezTo>
                    <a:pt x="2721" y="6165"/>
                    <a:pt x="2748" y="6165"/>
                    <a:pt x="2775" y="6147"/>
                  </a:cubicBezTo>
                  <a:lnTo>
                    <a:pt x="3943" y="5398"/>
                  </a:lnTo>
                  <a:cubicBezTo>
                    <a:pt x="4104" y="5300"/>
                    <a:pt x="4202" y="5113"/>
                    <a:pt x="4184" y="4934"/>
                  </a:cubicBezTo>
                  <a:lnTo>
                    <a:pt x="4140" y="3810"/>
                  </a:lnTo>
                  <a:lnTo>
                    <a:pt x="4166" y="3792"/>
                  </a:lnTo>
                  <a:cubicBezTo>
                    <a:pt x="5076" y="2981"/>
                    <a:pt x="5745" y="1919"/>
                    <a:pt x="6049" y="804"/>
                  </a:cubicBezTo>
                  <a:lnTo>
                    <a:pt x="6174" y="322"/>
                  </a:lnTo>
                  <a:cubicBezTo>
                    <a:pt x="6191" y="242"/>
                    <a:pt x="6165" y="144"/>
                    <a:pt x="6093" y="72"/>
                  </a:cubicBezTo>
                  <a:cubicBezTo>
                    <a:pt x="6049" y="28"/>
                    <a:pt x="5986" y="1"/>
                    <a:pt x="5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8" name="Google Shape;6298;p234"/>
          <p:cNvGrpSpPr/>
          <p:nvPr/>
        </p:nvGrpSpPr>
        <p:grpSpPr>
          <a:xfrm>
            <a:off x="9572643" y="7087079"/>
            <a:ext cx="914417" cy="914417"/>
            <a:chOff x="3302181" y="6641099"/>
            <a:chExt cx="733117" cy="733117"/>
          </a:xfrm>
        </p:grpSpPr>
        <p:sp>
          <p:nvSpPr>
            <p:cNvPr id="6299" name="Google Shape;6299;p234"/>
            <p:cNvSpPr/>
            <p:nvPr/>
          </p:nvSpPr>
          <p:spPr>
            <a:xfrm>
              <a:off x="3302181" y="6641099"/>
              <a:ext cx="733117" cy="733117"/>
            </a:xfrm>
            <a:custGeom>
              <a:avLst/>
              <a:gdLst/>
              <a:ahLst/>
              <a:cxnLst/>
              <a:rect l="l" t="t" r="r" b="b"/>
              <a:pathLst>
                <a:path w="8583" h="8583" extrusionOk="0">
                  <a:moveTo>
                    <a:pt x="4292" y="1"/>
                  </a:moveTo>
                  <a:cubicBezTo>
                    <a:pt x="1919" y="1"/>
                    <a:pt x="1" y="1919"/>
                    <a:pt x="1" y="4292"/>
                  </a:cubicBezTo>
                  <a:cubicBezTo>
                    <a:pt x="1" y="6665"/>
                    <a:pt x="1919" y="8583"/>
                    <a:pt x="4292" y="8583"/>
                  </a:cubicBezTo>
                  <a:cubicBezTo>
                    <a:pt x="6665" y="8583"/>
                    <a:pt x="8583" y="6665"/>
                    <a:pt x="8583" y="4292"/>
                  </a:cubicBezTo>
                  <a:cubicBezTo>
                    <a:pt x="8583" y="1919"/>
                    <a:pt x="6665" y="1"/>
                    <a:pt x="4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34"/>
            <p:cNvSpPr/>
            <p:nvPr/>
          </p:nvSpPr>
          <p:spPr>
            <a:xfrm>
              <a:off x="3495731" y="6849170"/>
              <a:ext cx="346016" cy="316292"/>
            </a:xfrm>
            <a:custGeom>
              <a:avLst/>
              <a:gdLst/>
              <a:ahLst/>
              <a:cxnLst/>
              <a:rect l="l" t="t" r="r" b="b"/>
              <a:pathLst>
                <a:path w="4051" h="3703" extrusionOk="0">
                  <a:moveTo>
                    <a:pt x="2775" y="749"/>
                  </a:moveTo>
                  <a:cubicBezTo>
                    <a:pt x="2695" y="749"/>
                    <a:pt x="2633" y="830"/>
                    <a:pt x="2633" y="892"/>
                  </a:cubicBezTo>
                  <a:cubicBezTo>
                    <a:pt x="2633" y="964"/>
                    <a:pt x="2704" y="1017"/>
                    <a:pt x="2775" y="1017"/>
                  </a:cubicBezTo>
                  <a:lnTo>
                    <a:pt x="3150" y="1017"/>
                  </a:lnTo>
                  <a:lnTo>
                    <a:pt x="1972" y="2114"/>
                  </a:lnTo>
                  <a:lnTo>
                    <a:pt x="1553" y="1766"/>
                  </a:lnTo>
                  <a:cubicBezTo>
                    <a:pt x="1526" y="1731"/>
                    <a:pt x="1482" y="1713"/>
                    <a:pt x="1446" y="1713"/>
                  </a:cubicBezTo>
                  <a:cubicBezTo>
                    <a:pt x="1410" y="1713"/>
                    <a:pt x="1384" y="1731"/>
                    <a:pt x="1366" y="1749"/>
                  </a:cubicBezTo>
                  <a:lnTo>
                    <a:pt x="483" y="2543"/>
                  </a:lnTo>
                  <a:cubicBezTo>
                    <a:pt x="429" y="2587"/>
                    <a:pt x="420" y="2685"/>
                    <a:pt x="465" y="2739"/>
                  </a:cubicBezTo>
                  <a:cubicBezTo>
                    <a:pt x="494" y="2763"/>
                    <a:pt x="534" y="2777"/>
                    <a:pt x="573" y="2777"/>
                  </a:cubicBezTo>
                  <a:cubicBezTo>
                    <a:pt x="606" y="2777"/>
                    <a:pt x="637" y="2768"/>
                    <a:pt x="661" y="2748"/>
                  </a:cubicBezTo>
                  <a:lnTo>
                    <a:pt x="1455" y="2025"/>
                  </a:lnTo>
                  <a:lnTo>
                    <a:pt x="1874" y="2382"/>
                  </a:lnTo>
                  <a:cubicBezTo>
                    <a:pt x="1904" y="2406"/>
                    <a:pt x="1944" y="2420"/>
                    <a:pt x="1983" y="2420"/>
                  </a:cubicBezTo>
                  <a:cubicBezTo>
                    <a:pt x="2015" y="2420"/>
                    <a:pt x="2046" y="2411"/>
                    <a:pt x="2071" y="2391"/>
                  </a:cubicBezTo>
                  <a:lnTo>
                    <a:pt x="3346" y="1195"/>
                  </a:lnTo>
                  <a:lnTo>
                    <a:pt x="3346" y="1588"/>
                  </a:lnTo>
                  <a:cubicBezTo>
                    <a:pt x="3346" y="1659"/>
                    <a:pt x="3409" y="1722"/>
                    <a:pt x="3480" y="1722"/>
                  </a:cubicBezTo>
                  <a:cubicBezTo>
                    <a:pt x="3551" y="1722"/>
                    <a:pt x="3614" y="1659"/>
                    <a:pt x="3614" y="1588"/>
                  </a:cubicBezTo>
                  <a:lnTo>
                    <a:pt x="3614" y="883"/>
                  </a:lnTo>
                  <a:cubicBezTo>
                    <a:pt x="3614" y="812"/>
                    <a:pt x="3551" y="749"/>
                    <a:pt x="3480" y="749"/>
                  </a:cubicBezTo>
                  <a:close/>
                  <a:moveTo>
                    <a:pt x="126" y="0"/>
                  </a:moveTo>
                  <a:cubicBezTo>
                    <a:pt x="54" y="0"/>
                    <a:pt x="1" y="63"/>
                    <a:pt x="1" y="134"/>
                  </a:cubicBezTo>
                  <a:lnTo>
                    <a:pt x="1" y="3568"/>
                  </a:lnTo>
                  <a:cubicBezTo>
                    <a:pt x="1" y="3649"/>
                    <a:pt x="54" y="3702"/>
                    <a:pt x="126" y="3702"/>
                  </a:cubicBezTo>
                  <a:lnTo>
                    <a:pt x="3917" y="3702"/>
                  </a:lnTo>
                  <a:cubicBezTo>
                    <a:pt x="3989" y="3702"/>
                    <a:pt x="4051" y="3649"/>
                    <a:pt x="4051" y="3568"/>
                  </a:cubicBezTo>
                  <a:cubicBezTo>
                    <a:pt x="4051" y="3497"/>
                    <a:pt x="3989" y="3444"/>
                    <a:pt x="3917" y="3444"/>
                  </a:cubicBezTo>
                  <a:lnTo>
                    <a:pt x="260" y="3444"/>
                  </a:lnTo>
                  <a:lnTo>
                    <a:pt x="260" y="134"/>
                  </a:lnTo>
                  <a:cubicBezTo>
                    <a:pt x="260" y="63"/>
                    <a:pt x="20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1" name="Google Shape;6301;p234"/>
          <p:cNvSpPr txBox="1">
            <a:spLocks noGrp="1"/>
          </p:cNvSpPr>
          <p:nvPr>
            <p:ph type="sldNum" idx="12"/>
          </p:nvPr>
        </p:nvSpPr>
        <p:spPr>
          <a:xfrm>
            <a:off x="22943700" y="12961125"/>
            <a:ext cx="773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6" name="Google Shape;6306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24371802" cy="13709142"/>
          </a:xfrm>
          <a:prstGeom prst="rect">
            <a:avLst/>
          </a:prstGeom>
          <a:noFill/>
          <a:ln>
            <a:noFill/>
          </a:ln>
        </p:spPr>
      </p:pic>
      <p:sp>
        <p:nvSpPr>
          <p:cNvPr id="6307" name="Google Shape;6307;p235"/>
          <p:cNvSpPr/>
          <p:nvPr/>
        </p:nvSpPr>
        <p:spPr>
          <a:xfrm>
            <a:off x="10157450" y="10629138"/>
            <a:ext cx="4063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8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www.hashicorp.com</a:t>
            </a:r>
            <a:endParaRPr sz="28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308" name="Google Shape;6308;p235"/>
          <p:cNvSpPr/>
          <p:nvPr/>
        </p:nvSpPr>
        <p:spPr>
          <a:xfrm>
            <a:off x="10157450" y="9868950"/>
            <a:ext cx="4063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800" i="0" u="none" strike="noStrike" cap="none">
                <a:solidFill>
                  <a:srgbClr val="D2D4DB"/>
                </a:solidFill>
                <a:latin typeface="Fira Mono"/>
                <a:ea typeface="Fira Mono"/>
                <a:cs typeface="Fira Mono"/>
                <a:sym typeface="Fira Mono"/>
              </a:rPr>
              <a:t>hello@hashicorp.com</a:t>
            </a:r>
            <a:endParaRPr sz="2800">
              <a:solidFill>
                <a:srgbClr val="D2D4DB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309" name="Google Shape;6309;p235"/>
          <p:cNvSpPr/>
          <p:nvPr/>
        </p:nvSpPr>
        <p:spPr>
          <a:xfrm>
            <a:off x="6173996" y="6858000"/>
            <a:ext cx="120297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10" name="Google Shape;6310;p235"/>
          <p:cNvGrpSpPr/>
          <p:nvPr/>
        </p:nvGrpSpPr>
        <p:grpSpPr>
          <a:xfrm>
            <a:off x="11269619" y="3790114"/>
            <a:ext cx="1838661" cy="1941776"/>
            <a:chOff x="7813662" y="1116327"/>
            <a:chExt cx="762045" cy="804781"/>
          </a:xfrm>
        </p:grpSpPr>
        <p:sp>
          <p:nvSpPr>
            <p:cNvPr id="6311" name="Google Shape;6311;p23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3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3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Google Shape;5335;p199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19179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Transition to Cloud and Multi-Cloud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36" name="Google Shape;5336;p199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337" name="Google Shape;5337;p199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99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99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0" name="Google Shape;5340;p199"/>
          <p:cNvSpPr txBox="1">
            <a:spLocks noGrp="1"/>
          </p:cNvSpPr>
          <p:nvPr>
            <p:ph type="subTitle" idx="2"/>
          </p:nvPr>
        </p:nvSpPr>
        <p:spPr>
          <a:xfrm>
            <a:off x="1355525" y="3803450"/>
            <a:ext cx="74562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600"/>
              </a:spcAft>
              <a:buNone/>
            </a:pPr>
            <a:r>
              <a:rPr lang="en-US" sz="4800" b="1">
                <a:latin typeface="Open Sans"/>
                <a:ea typeface="Open Sans"/>
                <a:cs typeface="Open Sans"/>
                <a:sym typeface="Open Sans"/>
              </a:rPr>
              <a:t>Traditional Datacenter</a:t>
            </a:r>
            <a:br>
              <a:rPr lang="en-US" sz="4800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“Static”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1" name="Google Shape;5341;p199"/>
          <p:cNvSpPr txBox="1">
            <a:spLocks noGrp="1"/>
          </p:cNvSpPr>
          <p:nvPr>
            <p:ph type="subTitle" idx="3"/>
          </p:nvPr>
        </p:nvSpPr>
        <p:spPr>
          <a:xfrm>
            <a:off x="12829698" y="3803450"/>
            <a:ext cx="74562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600"/>
              </a:spcAft>
              <a:buNone/>
            </a:pPr>
            <a:r>
              <a:rPr lang="en-US" sz="4800" b="1">
                <a:latin typeface="Open Sans"/>
                <a:ea typeface="Open Sans"/>
                <a:cs typeface="Open Sans"/>
                <a:sym typeface="Open Sans"/>
              </a:rPr>
              <a:t>Modern Datacenter</a:t>
            </a:r>
            <a:br>
              <a:rPr lang="en-US" sz="4800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“Dynamic”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42" name="Google Shape;5342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075" y="6636500"/>
            <a:ext cx="3879088" cy="16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3" name="Google Shape;5343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125" y="6930125"/>
            <a:ext cx="2047975" cy="6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4" name="Google Shape;5344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375" y="6636500"/>
            <a:ext cx="12386854" cy="1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5" name="Google Shape;5345;p199"/>
          <p:cNvSpPr txBox="1"/>
          <p:nvPr/>
        </p:nvSpPr>
        <p:spPr>
          <a:xfrm>
            <a:off x="2342825" y="8820825"/>
            <a:ext cx="54816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 Infrastructure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6" name="Google Shape;5346;p199"/>
          <p:cNvSpPr txBox="1"/>
          <p:nvPr/>
        </p:nvSpPr>
        <p:spPr>
          <a:xfrm>
            <a:off x="986110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</a:t>
            </a:r>
            <a:b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Cloud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7" name="Google Shape;5347;p199"/>
          <p:cNvSpPr txBox="1"/>
          <p:nvPr/>
        </p:nvSpPr>
        <p:spPr>
          <a:xfrm>
            <a:off x="130651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3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8" name="Google Shape;5348;p199"/>
          <p:cNvSpPr txBox="1"/>
          <p:nvPr/>
        </p:nvSpPr>
        <p:spPr>
          <a:xfrm>
            <a:off x="156099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3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9" name="Google Shape;5349;p199"/>
          <p:cNvSpPr txBox="1"/>
          <p:nvPr/>
        </p:nvSpPr>
        <p:spPr>
          <a:xfrm>
            <a:off x="181547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3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0" name="Google Shape;5350;p199"/>
          <p:cNvSpPr txBox="1"/>
          <p:nvPr/>
        </p:nvSpPr>
        <p:spPr>
          <a:xfrm>
            <a:off x="20699550" y="8820825"/>
            <a:ext cx="20481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1" name="Google Shape;5351;p199"/>
          <p:cNvSpPr txBox="1"/>
          <p:nvPr/>
        </p:nvSpPr>
        <p:spPr>
          <a:xfrm>
            <a:off x="15156400" y="8820827"/>
            <a:ext cx="41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2" name="Google Shape;5352;p199"/>
          <p:cNvSpPr txBox="1"/>
          <p:nvPr/>
        </p:nvSpPr>
        <p:spPr>
          <a:xfrm>
            <a:off x="17701200" y="8820827"/>
            <a:ext cx="41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3" name="Google Shape;5353;p199"/>
          <p:cNvSpPr txBox="1"/>
          <p:nvPr/>
        </p:nvSpPr>
        <p:spPr>
          <a:xfrm>
            <a:off x="20246000" y="8820827"/>
            <a:ext cx="41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Google Shape;5406;p202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07" name="Google Shape;5407;p202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408" name="Google Shape;5408;p202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02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02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11" name="Google Shape;5411;p202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2" name="Google Shape;5412;p202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3" name="Google Shape;5413;p202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4" name="Google Shape;5414;p202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15" name="Google Shape;5415;p202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6" name="Google Shape;5416;p202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7" name="Google Shape;5417;p202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8" name="Google Shape;5418;p202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9" name="Google Shape;5419;p202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0" name="Google Shape;5420;p202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1" name="Google Shape;5421;p202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2" name="Google Shape;5422;p202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3" name="Google Shape;5423;p202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4" name="Google Shape;5424;p202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5" name="Google Shape;5425;p202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6" name="Google Shape;5426;p202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7" name="Google Shape;5427;p202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8" name="Google Shape;5428;p202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9" name="Google Shape;5429;p202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Google Shape;5434;p203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35" name="Google Shape;5435;p203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436" name="Google Shape;5436;p203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03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03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9" name="Google Shape;5439;p203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0" name="Google Shape;5440;p203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1" name="Google Shape;5441;p203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2" name="Google Shape;5442;p203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43" name="Google Shape;5443;p203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4" name="Google Shape;5444;p203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5" name="Google Shape;5445;p203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6" name="Google Shape;5446;p203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7" name="Google Shape;5447;p203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8" name="Google Shape;5448;p203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9" name="Google Shape;5449;p203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0" name="Google Shape;5450;p203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1" name="Google Shape;5451;p203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2" name="Google Shape;5452;p203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3" name="Google Shape;5453;p203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4" name="Google Shape;5454;p203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5" name="Google Shape;5455;p203"/>
          <p:cNvSpPr txBox="1"/>
          <p:nvPr/>
        </p:nvSpPr>
        <p:spPr>
          <a:xfrm>
            <a:off x="5404450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High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6" name="Google Shape;5456;p203"/>
          <p:cNvSpPr txBox="1"/>
          <p:nvPr/>
        </p:nvSpPr>
        <p:spPr>
          <a:xfrm>
            <a:off x="15493325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Low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7" name="Google Shape;5457;p203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8" name="Google Shape;5458;p203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9" name="Google Shape;5459;p203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0" name="Google Shape;5460;p203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p203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2" name="Google Shape;5462;p203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p204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68" name="Google Shape;5468;p204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469" name="Google Shape;5469;p204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04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04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72" name="Google Shape;5472;p204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3" name="Google Shape;5473;p204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4" name="Google Shape;5474;p204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5" name="Google Shape;5475;p204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76" name="Google Shape;5476;p204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7" name="Google Shape;5477;p204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8" name="Google Shape;5478;p204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9" name="Google Shape;5479;p204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0" name="Google Shape;5480;p204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1" name="Google Shape;5481;p204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2" name="Google Shape;5482;p204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3" name="Google Shape;5483;p204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4" name="Google Shape;5484;p204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5" name="Google Shape;5485;p204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86" name="Google Shape;5486;p204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7" name="Google Shape;5487;p204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8" name="Google Shape;5488;p204"/>
          <p:cNvSpPr txBox="1"/>
          <p:nvPr/>
        </p:nvSpPr>
        <p:spPr>
          <a:xfrm>
            <a:off x="5404450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High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9" name="Google Shape;5489;p204"/>
          <p:cNvSpPr txBox="1"/>
          <p:nvPr/>
        </p:nvSpPr>
        <p:spPr>
          <a:xfrm>
            <a:off x="15493325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Low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0" name="Google Shape;5490;p204"/>
          <p:cNvSpPr txBox="1"/>
          <p:nvPr/>
        </p:nvSpPr>
        <p:spPr>
          <a:xfrm>
            <a:off x="5404450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Host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 IP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1" name="Google Shape;5491;p204"/>
          <p:cNvSpPr txBox="1"/>
          <p:nvPr/>
        </p:nvSpPr>
        <p:spPr>
          <a:xfrm>
            <a:off x="15493325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 IP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2" name="Google Shape;5492;p204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3" name="Google Shape;5493;p204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4" name="Google Shape;5494;p204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204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6" name="Google Shape;5496;p204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7" name="Google Shape;5497;p204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8" name="Google Shape;5498;p204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9" name="Google Shape;5499;p204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0" name="Google Shape;5500;p204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5" name="Google Shape;5505;p205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Implications of the Cloud Operating Model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06" name="Google Shape;5506;p205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507" name="Google Shape;5507;p205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05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05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10" name="Google Shape;5510;p205"/>
          <p:cNvCxnSpPr/>
          <p:nvPr/>
        </p:nvCxnSpPr>
        <p:spPr>
          <a:xfrm>
            <a:off x="5404450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1" name="Google Shape;5511;p205"/>
          <p:cNvCxnSpPr/>
          <p:nvPr/>
        </p:nvCxnSpPr>
        <p:spPr>
          <a:xfrm>
            <a:off x="15493325" y="4984845"/>
            <a:ext cx="770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12" name="Google Shape;5512;p205"/>
          <p:cNvSpPr txBox="1"/>
          <p:nvPr/>
        </p:nvSpPr>
        <p:spPr>
          <a:xfrm>
            <a:off x="5404450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3" name="Google Shape;5513;p205"/>
          <p:cNvSpPr txBox="1"/>
          <p:nvPr/>
        </p:nvSpPr>
        <p:spPr>
          <a:xfrm>
            <a:off x="15493325" y="4153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14" name="Google Shape;5514;p205"/>
          <p:cNvCxnSpPr/>
          <p:nvPr/>
        </p:nvCxnSpPr>
        <p:spPr>
          <a:xfrm>
            <a:off x="5404450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5" name="Google Shape;5515;p205"/>
          <p:cNvCxnSpPr/>
          <p:nvPr/>
        </p:nvCxnSpPr>
        <p:spPr>
          <a:xfrm>
            <a:off x="15493325" y="706942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6" name="Google Shape;5516;p205"/>
          <p:cNvCxnSpPr/>
          <p:nvPr/>
        </p:nvCxnSpPr>
        <p:spPr>
          <a:xfrm>
            <a:off x="5404450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7" name="Google Shape;5517;p205"/>
          <p:cNvCxnSpPr/>
          <p:nvPr/>
        </p:nvCxnSpPr>
        <p:spPr>
          <a:xfrm>
            <a:off x="15493325" y="8787270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8" name="Google Shape;5518;p205"/>
          <p:cNvCxnSpPr/>
          <p:nvPr/>
        </p:nvCxnSpPr>
        <p:spPr>
          <a:xfrm>
            <a:off x="5404450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9" name="Google Shape;5519;p205"/>
          <p:cNvCxnSpPr/>
          <p:nvPr/>
        </p:nvCxnSpPr>
        <p:spPr>
          <a:xfrm>
            <a:off x="15493325" y="10543695"/>
            <a:ext cx="77013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0" name="Google Shape;5520;p205"/>
          <p:cNvCxnSpPr/>
          <p:nvPr/>
        </p:nvCxnSpPr>
        <p:spPr>
          <a:xfrm>
            <a:off x="13810650" y="6185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1" name="Google Shape;5521;p205"/>
          <p:cNvCxnSpPr/>
          <p:nvPr/>
        </p:nvCxnSpPr>
        <p:spPr>
          <a:xfrm>
            <a:off x="13810650" y="7940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2" name="Google Shape;5522;p205"/>
          <p:cNvCxnSpPr/>
          <p:nvPr/>
        </p:nvCxnSpPr>
        <p:spPr>
          <a:xfrm>
            <a:off x="13810650" y="96660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3" name="Google Shape;5523;p205"/>
          <p:cNvCxnSpPr/>
          <p:nvPr/>
        </p:nvCxnSpPr>
        <p:spPr>
          <a:xfrm>
            <a:off x="13810650" y="114213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24" name="Google Shape;5524;p205"/>
          <p:cNvSpPr txBox="1"/>
          <p:nvPr/>
        </p:nvSpPr>
        <p:spPr>
          <a:xfrm>
            <a:off x="5404450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servers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Homogenous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5" name="Google Shape;5525;p205"/>
          <p:cNvSpPr txBox="1"/>
          <p:nvPr/>
        </p:nvSpPr>
        <p:spPr>
          <a:xfrm>
            <a:off x="15493325" y="10789575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Capacity</a:t>
            </a: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 on-demand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Heterogenous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6" name="Google Shape;5526;p205"/>
          <p:cNvSpPr txBox="1"/>
          <p:nvPr/>
        </p:nvSpPr>
        <p:spPr>
          <a:xfrm>
            <a:off x="5404450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High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7" name="Google Shape;5527;p205"/>
          <p:cNvSpPr txBox="1"/>
          <p:nvPr/>
        </p:nvSpPr>
        <p:spPr>
          <a:xfrm>
            <a:off x="15493325" y="900923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Low trust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8" name="Google Shape;5528;p205"/>
          <p:cNvSpPr txBox="1"/>
          <p:nvPr/>
        </p:nvSpPr>
        <p:spPr>
          <a:xfrm>
            <a:off x="5404450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Host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 IP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9" name="Google Shape;5529;p205"/>
          <p:cNvSpPr txBox="1"/>
          <p:nvPr/>
        </p:nvSpPr>
        <p:spPr>
          <a:xfrm>
            <a:off x="15493325" y="7272088"/>
            <a:ext cx="77013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-based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 IP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0" name="Google Shape;5530;p205"/>
          <p:cNvSpPr txBox="1"/>
          <p:nvPr/>
        </p:nvSpPr>
        <p:spPr>
          <a:xfrm>
            <a:off x="5404450" y="5860669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 Infrastructure</a:t>
            </a:r>
            <a:endParaRPr sz="3200">
              <a:solidFill>
                <a:srgbClr val="4E51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1" name="Google Shape;5531;p205"/>
          <p:cNvSpPr txBox="1"/>
          <p:nvPr/>
        </p:nvSpPr>
        <p:spPr>
          <a:xfrm>
            <a:off x="15493325" y="5860669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Scheduled across the fleet</a:t>
            </a:r>
            <a:endParaRPr sz="3200">
              <a:solidFill>
                <a:srgbClr val="2A2B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2" name="Google Shape;5532;p205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3" name="Google Shape;5533;p205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4" name="Google Shape;5534;p205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5" name="Google Shape;5535;p205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5536;p205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7" name="Google Shape;5537;p205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8" name="Google Shape;5538;p205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9" name="Google Shape;5539;p205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0" name="Google Shape;5540;p205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1" name="Google Shape;5541;p205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2" name="Google Shape;5542;p205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3" name="Google Shape;5543;p205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206"/>
          <p:cNvSpPr txBox="1">
            <a:spLocks noGrp="1"/>
          </p:cNvSpPr>
          <p:nvPr>
            <p:ph type="subTitle" idx="1"/>
          </p:nvPr>
        </p:nvSpPr>
        <p:spPr>
          <a:xfrm>
            <a:off x="1355525" y="1379175"/>
            <a:ext cx="20243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Cloud Landscape</a:t>
            </a:r>
            <a:endParaRPr sz="72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49" name="Google Shape;5549;p206"/>
          <p:cNvGrpSpPr/>
          <p:nvPr/>
        </p:nvGrpSpPr>
        <p:grpSpPr>
          <a:xfrm>
            <a:off x="22074045" y="1286021"/>
            <a:ext cx="938763" cy="1005815"/>
            <a:chOff x="7813662" y="1116327"/>
            <a:chExt cx="762045" cy="804781"/>
          </a:xfrm>
        </p:grpSpPr>
        <p:sp>
          <p:nvSpPr>
            <p:cNvPr id="5550" name="Google Shape;5550;p206"/>
            <p:cNvSpPr/>
            <p:nvPr/>
          </p:nvSpPr>
          <p:spPr>
            <a:xfrm>
              <a:off x="7813662" y="1116327"/>
              <a:ext cx="317797" cy="690466"/>
            </a:xfrm>
            <a:custGeom>
              <a:avLst/>
              <a:gdLst/>
              <a:ahLst/>
              <a:cxnLst/>
              <a:rect l="l" t="t" r="r" b="b"/>
              <a:pathLst>
                <a:path w="3614" h="7852" extrusionOk="0">
                  <a:moveTo>
                    <a:pt x="3614" y="0"/>
                  </a:moveTo>
                  <a:lnTo>
                    <a:pt x="0" y="2071"/>
                  </a:lnTo>
                  <a:lnTo>
                    <a:pt x="0" y="7063"/>
                  </a:lnTo>
                  <a:lnTo>
                    <a:pt x="1361" y="7851"/>
                  </a:lnTo>
                  <a:lnTo>
                    <a:pt x="1361" y="2860"/>
                  </a:lnTo>
                  <a:lnTo>
                    <a:pt x="3614" y="1560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06"/>
            <p:cNvSpPr/>
            <p:nvPr/>
          </p:nvSpPr>
          <p:spPr>
            <a:xfrm>
              <a:off x="8011780" y="1116327"/>
              <a:ext cx="365810" cy="804781"/>
            </a:xfrm>
            <a:custGeom>
              <a:avLst/>
              <a:gdLst/>
              <a:ahLst/>
              <a:cxnLst/>
              <a:rect l="l" t="t" r="r" b="b"/>
              <a:pathLst>
                <a:path w="4160" h="9152" extrusionOk="0">
                  <a:moveTo>
                    <a:pt x="2799" y="0"/>
                  </a:moveTo>
                  <a:lnTo>
                    <a:pt x="2799" y="3969"/>
                  </a:lnTo>
                  <a:lnTo>
                    <a:pt x="1361" y="3969"/>
                  </a:lnTo>
                  <a:lnTo>
                    <a:pt x="1361" y="2487"/>
                  </a:lnTo>
                  <a:lnTo>
                    <a:pt x="0" y="3267"/>
                  </a:lnTo>
                  <a:lnTo>
                    <a:pt x="0" y="8363"/>
                  </a:lnTo>
                  <a:lnTo>
                    <a:pt x="1361" y="9151"/>
                  </a:lnTo>
                  <a:lnTo>
                    <a:pt x="1361" y="5182"/>
                  </a:lnTo>
                  <a:lnTo>
                    <a:pt x="2799" y="5182"/>
                  </a:lnTo>
                  <a:lnTo>
                    <a:pt x="2799" y="6655"/>
                  </a:lnTo>
                  <a:lnTo>
                    <a:pt x="4159" y="5876"/>
                  </a:lnTo>
                  <a:lnTo>
                    <a:pt x="4159" y="780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06"/>
            <p:cNvSpPr/>
            <p:nvPr/>
          </p:nvSpPr>
          <p:spPr>
            <a:xfrm>
              <a:off x="8257822" y="1230642"/>
              <a:ext cx="317885" cy="690466"/>
            </a:xfrm>
            <a:custGeom>
              <a:avLst/>
              <a:gdLst/>
              <a:ahLst/>
              <a:cxnLst/>
              <a:rect l="l" t="t" r="r" b="b"/>
              <a:pathLst>
                <a:path w="3615" h="7852" extrusionOk="0">
                  <a:moveTo>
                    <a:pt x="2254" y="0"/>
                  </a:moveTo>
                  <a:lnTo>
                    <a:pt x="2254" y="4991"/>
                  </a:lnTo>
                  <a:lnTo>
                    <a:pt x="1" y="6283"/>
                  </a:lnTo>
                  <a:lnTo>
                    <a:pt x="1" y="7851"/>
                  </a:lnTo>
                  <a:lnTo>
                    <a:pt x="3614" y="5771"/>
                  </a:lnTo>
                  <a:lnTo>
                    <a:pt x="3614" y="78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53" name="Google Shape;5553;p206"/>
          <p:cNvCxnSpPr/>
          <p:nvPr/>
        </p:nvCxnSpPr>
        <p:spPr>
          <a:xfrm>
            <a:off x="6581850" y="3841845"/>
            <a:ext cx="3261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4" name="Google Shape;5554;p206"/>
          <p:cNvCxnSpPr/>
          <p:nvPr/>
        </p:nvCxnSpPr>
        <p:spPr>
          <a:xfrm>
            <a:off x="11349325" y="3841850"/>
            <a:ext cx="12198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5" name="Google Shape;5555;p206"/>
          <p:cNvSpPr txBox="1"/>
          <p:nvPr/>
        </p:nvSpPr>
        <p:spPr>
          <a:xfrm>
            <a:off x="6581850" y="3010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6" name="Google Shape;5556;p206"/>
          <p:cNvSpPr txBox="1"/>
          <p:nvPr/>
        </p:nvSpPr>
        <p:spPr>
          <a:xfrm>
            <a:off x="11349325" y="3010900"/>
            <a:ext cx="7701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DYNAMIC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7" name="Google Shape;5557;p206"/>
          <p:cNvSpPr/>
          <p:nvPr/>
        </p:nvSpPr>
        <p:spPr>
          <a:xfrm>
            <a:off x="11349325" y="5539550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8" name="Google Shape;5558;p206"/>
          <p:cNvSpPr/>
          <p:nvPr/>
        </p:nvSpPr>
        <p:spPr>
          <a:xfrm>
            <a:off x="17610538" y="5503975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9" name="Google Shape;5559;p206"/>
          <p:cNvSpPr/>
          <p:nvPr/>
        </p:nvSpPr>
        <p:spPr>
          <a:xfrm>
            <a:off x="14479932" y="5503975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0" name="Google Shape;5560;p206"/>
          <p:cNvSpPr/>
          <p:nvPr/>
        </p:nvSpPr>
        <p:spPr>
          <a:xfrm>
            <a:off x="20741145" y="5503975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1" name="Google Shape;5561;p206"/>
          <p:cNvSpPr/>
          <p:nvPr/>
        </p:nvSpPr>
        <p:spPr>
          <a:xfrm>
            <a:off x="6809400" y="5539550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00B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2" name="Google Shape;5562;p206"/>
          <p:cNvSpPr/>
          <p:nvPr/>
        </p:nvSpPr>
        <p:spPr>
          <a:xfrm>
            <a:off x="11349325" y="7274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3" name="Google Shape;5563;p206"/>
          <p:cNvSpPr/>
          <p:nvPr/>
        </p:nvSpPr>
        <p:spPr>
          <a:xfrm>
            <a:off x="17610538" y="7238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4" name="Google Shape;5564;p206"/>
          <p:cNvSpPr/>
          <p:nvPr/>
        </p:nvSpPr>
        <p:spPr>
          <a:xfrm>
            <a:off x="14479932" y="7238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5" name="Google Shape;5565;p206"/>
          <p:cNvSpPr/>
          <p:nvPr/>
        </p:nvSpPr>
        <p:spPr>
          <a:xfrm>
            <a:off x="20741145" y="7238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6" name="Google Shape;5566;p206"/>
          <p:cNvSpPr/>
          <p:nvPr/>
        </p:nvSpPr>
        <p:spPr>
          <a:xfrm>
            <a:off x="6809400" y="7274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CA2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7" name="Google Shape;5567;p206"/>
          <p:cNvSpPr/>
          <p:nvPr/>
        </p:nvSpPr>
        <p:spPr>
          <a:xfrm>
            <a:off x="11349325" y="90449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8" name="Google Shape;5568;p206"/>
          <p:cNvSpPr/>
          <p:nvPr/>
        </p:nvSpPr>
        <p:spPr>
          <a:xfrm>
            <a:off x="17610538" y="90093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9" name="Google Shape;5569;p206"/>
          <p:cNvSpPr/>
          <p:nvPr/>
        </p:nvSpPr>
        <p:spPr>
          <a:xfrm>
            <a:off x="14479932" y="90093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0" name="Google Shape;5570;p206"/>
          <p:cNvSpPr/>
          <p:nvPr/>
        </p:nvSpPr>
        <p:spPr>
          <a:xfrm>
            <a:off x="20741145" y="90093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206"/>
          <p:cNvSpPr/>
          <p:nvPr/>
        </p:nvSpPr>
        <p:spPr>
          <a:xfrm>
            <a:off x="6809400" y="90449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2" name="Google Shape;5572;p206"/>
          <p:cNvSpPr/>
          <p:nvPr/>
        </p:nvSpPr>
        <p:spPr>
          <a:xfrm>
            <a:off x="11349325" y="10815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3" name="Google Shape;5573;p206"/>
          <p:cNvSpPr/>
          <p:nvPr/>
        </p:nvSpPr>
        <p:spPr>
          <a:xfrm>
            <a:off x="17610538" y="10779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4" name="Google Shape;5574;p206"/>
          <p:cNvSpPr/>
          <p:nvPr/>
        </p:nvSpPr>
        <p:spPr>
          <a:xfrm>
            <a:off x="14479932" y="10779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5" name="Google Shape;5575;p206"/>
          <p:cNvSpPr/>
          <p:nvPr/>
        </p:nvSpPr>
        <p:spPr>
          <a:xfrm>
            <a:off x="20741145" y="10779888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6" name="Google Shape;5576;p206"/>
          <p:cNvSpPr/>
          <p:nvPr/>
        </p:nvSpPr>
        <p:spPr>
          <a:xfrm>
            <a:off x="6809400" y="10815463"/>
            <a:ext cx="2806800" cy="1312500"/>
          </a:xfrm>
          <a:prstGeom prst="roundRect">
            <a:avLst>
              <a:gd name="adj" fmla="val 8822"/>
            </a:avLst>
          </a:prstGeom>
          <a:solidFill>
            <a:srgbClr val="FFFFFF"/>
          </a:solidFill>
          <a:ln w="19050" cap="flat" cmpd="sng">
            <a:solidFill>
              <a:srgbClr val="5F43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7" name="Google Shape;5577;p206"/>
          <p:cNvSpPr txBox="1"/>
          <p:nvPr/>
        </p:nvSpPr>
        <p:spPr>
          <a:xfrm>
            <a:off x="6928200" y="5924513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vSphere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8" name="Google Shape;5578;p206"/>
          <p:cNvSpPr txBox="1"/>
          <p:nvPr/>
        </p:nvSpPr>
        <p:spPr>
          <a:xfrm>
            <a:off x="11468125" y="5924513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vSphere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9" name="Google Shape;5579;p206"/>
          <p:cNvSpPr txBox="1"/>
          <p:nvPr/>
        </p:nvSpPr>
        <p:spPr>
          <a:xfrm>
            <a:off x="14598750" y="5734508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EKS/ECS</a:t>
            </a:r>
            <a:b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0" name="Google Shape;5580;p206"/>
          <p:cNvSpPr txBox="1"/>
          <p:nvPr/>
        </p:nvSpPr>
        <p:spPr>
          <a:xfrm>
            <a:off x="17729338" y="5676604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AKS/ACS</a:t>
            </a:r>
            <a:b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Azure Functions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1" name="Google Shape;5581;p206"/>
          <p:cNvSpPr txBox="1"/>
          <p:nvPr/>
        </p:nvSpPr>
        <p:spPr>
          <a:xfrm>
            <a:off x="20859938" y="5676604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GKE</a:t>
            </a:r>
            <a:b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00BC7F"/>
                </a:solidFill>
                <a:latin typeface="Open Sans"/>
                <a:ea typeface="Open Sans"/>
                <a:cs typeface="Open Sans"/>
                <a:sym typeface="Open Sans"/>
              </a:rPr>
              <a:t>Cloud Functions</a:t>
            </a:r>
            <a:endParaRPr sz="2400">
              <a:solidFill>
                <a:srgbClr val="00BC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2" name="Google Shape;5582;p206"/>
          <p:cNvSpPr txBox="1"/>
          <p:nvPr/>
        </p:nvSpPr>
        <p:spPr>
          <a:xfrm>
            <a:off x="6928200" y="7628950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Hardware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3" name="Google Shape;5583;p206"/>
          <p:cNvSpPr txBox="1"/>
          <p:nvPr/>
        </p:nvSpPr>
        <p:spPr>
          <a:xfrm>
            <a:off x="11468125" y="7424650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Various Hardware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4" name="Google Shape;5584;p206"/>
          <p:cNvSpPr txBox="1"/>
          <p:nvPr/>
        </p:nvSpPr>
        <p:spPr>
          <a:xfrm>
            <a:off x="20859950" y="7638733"/>
            <a:ext cx="256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Proprietary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5" name="Google Shape;5585;p206"/>
          <p:cNvSpPr txBox="1"/>
          <p:nvPr/>
        </p:nvSpPr>
        <p:spPr>
          <a:xfrm>
            <a:off x="6928200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IP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Hardware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6" name="Google Shape;5586;p206"/>
          <p:cNvSpPr txBox="1"/>
          <p:nvPr/>
        </p:nvSpPr>
        <p:spPr>
          <a:xfrm>
            <a:off x="11468125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AD/LDAP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7" name="Google Shape;5587;p206"/>
          <p:cNvSpPr txBox="1"/>
          <p:nvPr/>
        </p:nvSpPr>
        <p:spPr>
          <a:xfrm>
            <a:off x="6928200" y="11153645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vCenter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8" name="Google Shape;5588;p206"/>
          <p:cNvSpPr txBox="1"/>
          <p:nvPr/>
        </p:nvSpPr>
        <p:spPr>
          <a:xfrm>
            <a:off x="11468125" y="11153645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vSphere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9" name="Google Shape;5589;p206"/>
          <p:cNvSpPr txBox="1"/>
          <p:nvPr/>
        </p:nvSpPr>
        <p:spPr>
          <a:xfrm>
            <a:off x="14598750" y="10963641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EKS/ECS</a:t>
            </a:r>
            <a:b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0" name="Google Shape;5590;p206"/>
          <p:cNvSpPr txBox="1"/>
          <p:nvPr/>
        </p:nvSpPr>
        <p:spPr>
          <a:xfrm>
            <a:off x="17729338" y="10905736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AKS/ACS</a:t>
            </a:r>
            <a:b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Azure Functions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1" name="Google Shape;5591;p206"/>
          <p:cNvSpPr txBox="1"/>
          <p:nvPr/>
        </p:nvSpPr>
        <p:spPr>
          <a:xfrm>
            <a:off x="20859938" y="10905736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GKE</a:t>
            </a:r>
            <a:b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Cloud Functions</a:t>
            </a:r>
            <a:endParaRPr sz="24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2" name="Google Shape;5592;p206"/>
          <p:cNvSpPr txBox="1"/>
          <p:nvPr/>
        </p:nvSpPr>
        <p:spPr>
          <a:xfrm>
            <a:off x="6844350" y="4449550"/>
            <a:ext cx="28068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3" name="Google Shape;5593;p206"/>
          <p:cNvSpPr txBox="1"/>
          <p:nvPr/>
        </p:nvSpPr>
        <p:spPr>
          <a:xfrm>
            <a:off x="11213700" y="4449550"/>
            <a:ext cx="3069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A2B33"/>
                </a:solidFill>
                <a:latin typeface="Open Sans"/>
                <a:ea typeface="Open Sans"/>
                <a:cs typeface="Open Sans"/>
                <a:sym typeface="Open Sans"/>
              </a:rPr>
              <a:t>Private Cloud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4" name="Google Shape;5594;p206"/>
          <p:cNvSpPr txBox="1"/>
          <p:nvPr/>
        </p:nvSpPr>
        <p:spPr>
          <a:xfrm>
            <a:off x="148593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19F3A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sz="2600">
              <a:solidFill>
                <a:srgbClr val="F19F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5" name="Google Shape;5595;p206"/>
          <p:cNvSpPr txBox="1"/>
          <p:nvPr/>
        </p:nvSpPr>
        <p:spPr>
          <a:xfrm>
            <a:off x="1798990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E78D8"/>
                </a:solidFill>
                <a:latin typeface="Open Sans"/>
                <a:ea typeface="Open Sans"/>
                <a:cs typeface="Open Sans"/>
                <a:sym typeface="Open Sans"/>
              </a:rPr>
              <a:t>Azure</a:t>
            </a:r>
            <a:endParaRPr sz="2600">
              <a:solidFill>
                <a:srgbClr val="0E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6" name="Google Shape;5596;p206"/>
          <p:cNvSpPr txBox="1"/>
          <p:nvPr/>
        </p:nvSpPr>
        <p:spPr>
          <a:xfrm>
            <a:off x="21019850" y="4449550"/>
            <a:ext cx="2048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GCP</a:t>
            </a:r>
            <a:endParaRPr sz="2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7" name="Google Shape;5597;p206"/>
          <p:cNvSpPr txBox="1"/>
          <p:nvPr/>
        </p:nvSpPr>
        <p:spPr>
          <a:xfrm>
            <a:off x="14598738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AWS IAM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8" name="Google Shape;5598;p206"/>
          <p:cNvSpPr txBox="1"/>
          <p:nvPr/>
        </p:nvSpPr>
        <p:spPr>
          <a:xfrm>
            <a:off x="17729325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Azure AD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9" name="Google Shape;5599;p206"/>
          <p:cNvSpPr txBox="1"/>
          <p:nvPr/>
        </p:nvSpPr>
        <p:spPr>
          <a:xfrm>
            <a:off x="20859938" y="9193625"/>
            <a:ext cx="25692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Identity</a:t>
            </a: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GCP IAM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0" name="Google Shape;5600;p206"/>
          <p:cNvSpPr txBox="1"/>
          <p:nvPr/>
        </p:nvSpPr>
        <p:spPr>
          <a:xfrm>
            <a:off x="17729338" y="7638733"/>
            <a:ext cx="256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Proprietary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1" name="Google Shape;5601;p206"/>
          <p:cNvSpPr txBox="1"/>
          <p:nvPr/>
        </p:nvSpPr>
        <p:spPr>
          <a:xfrm>
            <a:off x="14598725" y="7638733"/>
            <a:ext cx="256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Proprietary</a:t>
            </a:r>
            <a:endParaRPr sz="24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02" name="Google Shape;5602;p206"/>
          <p:cNvCxnSpPr/>
          <p:nvPr/>
        </p:nvCxnSpPr>
        <p:spPr>
          <a:xfrm>
            <a:off x="10013413" y="625062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3" name="Google Shape;5603;p206"/>
          <p:cNvCxnSpPr/>
          <p:nvPr/>
        </p:nvCxnSpPr>
        <p:spPr>
          <a:xfrm>
            <a:off x="10013413" y="7955050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4" name="Google Shape;5604;p206"/>
          <p:cNvCxnSpPr/>
          <p:nvPr/>
        </p:nvCxnSpPr>
        <p:spPr>
          <a:xfrm>
            <a:off x="10013413" y="9659475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5" name="Google Shape;5605;p206"/>
          <p:cNvCxnSpPr/>
          <p:nvPr/>
        </p:nvCxnSpPr>
        <p:spPr>
          <a:xfrm>
            <a:off x="10013413" y="11440100"/>
            <a:ext cx="938700" cy="0"/>
          </a:xfrm>
          <a:prstGeom prst="straightConnector1">
            <a:avLst/>
          </a:prstGeom>
          <a:noFill/>
          <a:ln w="38100" cap="flat" cmpd="sng">
            <a:solidFill>
              <a:srgbClr val="D2D4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06" name="Google Shape;5606;p206"/>
          <p:cNvSpPr/>
          <p:nvPr/>
        </p:nvSpPr>
        <p:spPr>
          <a:xfrm rot="5400000">
            <a:off x="2251950" y="98423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7" name="Google Shape;5607;p206"/>
          <p:cNvSpPr txBox="1"/>
          <p:nvPr/>
        </p:nvSpPr>
        <p:spPr>
          <a:xfrm>
            <a:off x="1637625" y="111218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Provision</a:t>
            </a:r>
            <a:endParaRPr sz="2800" b="1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F43E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 sz="2800">
              <a:solidFill>
                <a:srgbClr val="5F43E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8" name="Google Shape;5608;p206"/>
          <p:cNvSpPr/>
          <p:nvPr/>
        </p:nvSpPr>
        <p:spPr>
          <a:xfrm>
            <a:off x="1281550" y="10807525"/>
            <a:ext cx="85800" cy="1280100"/>
          </a:xfrm>
          <a:prstGeom prst="rect">
            <a:avLst/>
          </a:prstGeom>
          <a:solidFill>
            <a:srgbClr val="5F43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9" name="Google Shape;5609;p206"/>
          <p:cNvSpPr/>
          <p:nvPr/>
        </p:nvSpPr>
        <p:spPr>
          <a:xfrm rot="5400000">
            <a:off x="2251950" y="80887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0" name="Google Shape;5610;p206"/>
          <p:cNvSpPr txBox="1"/>
          <p:nvPr/>
        </p:nvSpPr>
        <p:spPr>
          <a:xfrm>
            <a:off x="1637625" y="93682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Secure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1" name="Google Shape;5611;p206"/>
          <p:cNvSpPr/>
          <p:nvPr/>
        </p:nvSpPr>
        <p:spPr>
          <a:xfrm>
            <a:off x="1281550" y="9053925"/>
            <a:ext cx="85800" cy="12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2" name="Google Shape;5612;p206"/>
          <p:cNvSpPr/>
          <p:nvPr/>
        </p:nvSpPr>
        <p:spPr>
          <a:xfrm rot="5400000">
            <a:off x="2251950" y="63351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3" name="Google Shape;5613;p206"/>
          <p:cNvSpPr txBox="1"/>
          <p:nvPr/>
        </p:nvSpPr>
        <p:spPr>
          <a:xfrm>
            <a:off x="1637625" y="76146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2800" b="1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A2171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800">
              <a:solidFill>
                <a:srgbClr val="CA21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4" name="Google Shape;5614;p206"/>
          <p:cNvSpPr/>
          <p:nvPr/>
        </p:nvSpPr>
        <p:spPr>
          <a:xfrm>
            <a:off x="1281550" y="7300325"/>
            <a:ext cx="85800" cy="1280100"/>
          </a:xfrm>
          <a:prstGeom prst="rect">
            <a:avLst/>
          </a:prstGeom>
          <a:solidFill>
            <a:srgbClr val="CA2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5" name="Google Shape;5615;p206"/>
          <p:cNvSpPr/>
          <p:nvPr/>
        </p:nvSpPr>
        <p:spPr>
          <a:xfrm rot="5400000">
            <a:off x="2251950" y="4581575"/>
            <a:ext cx="1272900" cy="3211200"/>
          </a:xfrm>
          <a:prstGeom prst="round2SameRect">
            <a:avLst>
              <a:gd name="adj1" fmla="val 10365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D2D4DB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14300" dir="5400000" algn="bl" rotWithShape="0">
              <a:srgbClr val="000000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6" name="Google Shape;5616;p206"/>
          <p:cNvSpPr txBox="1"/>
          <p:nvPr/>
        </p:nvSpPr>
        <p:spPr>
          <a:xfrm>
            <a:off x="1637625" y="5861071"/>
            <a:ext cx="2569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endParaRPr sz="2800" b="1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4B97F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2800">
              <a:solidFill>
                <a:srgbClr val="24B9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7" name="Google Shape;5617;p206"/>
          <p:cNvSpPr/>
          <p:nvPr/>
        </p:nvSpPr>
        <p:spPr>
          <a:xfrm>
            <a:off x="1281550" y="5546725"/>
            <a:ext cx="85800" cy="1280100"/>
          </a:xfrm>
          <a:prstGeom prst="rect">
            <a:avLst/>
          </a:prstGeom>
          <a:solidFill>
            <a:srgbClr val="24B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shiCorp Presentations Master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ashiCorp Presentation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871</Words>
  <Application>Microsoft Macintosh PowerPoint</Application>
  <PresentationFormat>Custom</PresentationFormat>
  <Paragraphs>352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Helvetica Neue Light</vt:lpstr>
      <vt:lpstr>Open Sans</vt:lpstr>
      <vt:lpstr>Arial</vt:lpstr>
      <vt:lpstr>Fira Mono</vt:lpstr>
      <vt:lpstr>Helvetica Neue</vt:lpstr>
      <vt:lpstr>HashiCorp Presentations Master</vt:lpstr>
      <vt:lpstr>HashiCorp Presentations</vt:lpstr>
      <vt:lpstr>HashiCorp Presentations</vt:lpstr>
      <vt:lpstr>HashiCorp Presentations</vt:lpstr>
      <vt:lpstr>HashiCorp Corporate Overview   William Patton - Solutions Engineer william@hashicorp.com  @wpatton </vt:lpstr>
      <vt:lpstr>PowerPoint Presentation</vt:lpstr>
      <vt:lpstr>The Transition to Multi-Cloud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HashiCorp Corporate Overview   William Patton - Solutions Engineer william@hashicorp.com  @wpatton </dc:title>
  <cp:lastModifiedBy>William Patton</cp:lastModifiedBy>
  <cp:revision>4</cp:revision>
  <dcterms:modified xsi:type="dcterms:W3CDTF">2019-08-26T21:33:48Z</dcterms:modified>
</cp:coreProperties>
</file>